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5" name="Shape 3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lIns="0" tIns="0" rIns="0" bIns="0" anchor="b"/>
          <a:lstStyle>
            <a:lvl1pPr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lIns="0" tIns="0" rIns="0" bIns="0"/>
          <a:lstStyle>
            <a:lvl1pPr defTabSz="584200">
              <a:spcBef>
                <a:spcPts val="0"/>
              </a:spcBef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indent="228600" defTabSz="584200">
              <a:spcBef>
                <a:spcPts val="0"/>
              </a:spcBef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indent="457200" defTabSz="584200">
              <a:spcBef>
                <a:spcPts val="0"/>
              </a:spcBef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indent="685800" defTabSz="584200">
              <a:spcBef>
                <a:spcPts val="0"/>
              </a:spcBef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indent="914400" defTabSz="584200">
              <a:spcBef>
                <a:spcPts val="0"/>
              </a:spcBef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6200"/>
              <a:t>Title Text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888888"/>
                </a:solidFill>
              </a:rPr>
              <a:t>Body Level One</a:t>
            </a:r>
            <a:endParaRPr sz="4400">
              <a:solidFill>
                <a:srgbClr val="888888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888888"/>
                </a:solidFill>
              </a:rPr>
              <a:t>Body Level Two</a:t>
            </a:r>
            <a:endParaRPr sz="4400">
              <a:solidFill>
                <a:srgbClr val="888888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888888"/>
                </a:solidFill>
              </a:rPr>
              <a:t>Body Level Three</a:t>
            </a:r>
            <a:endParaRPr sz="4400">
              <a:solidFill>
                <a:srgbClr val="888888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888888"/>
                </a:solidFill>
              </a:rPr>
              <a:t>Body Level Four</a:t>
            </a:r>
            <a:endParaRPr sz="4400">
              <a:solidFill>
                <a:srgbClr val="888888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lIns="0" tIns="0" rIns="0" bIns="0" anchor="b"/>
          <a:lstStyle>
            <a:lvl1pPr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0" name="Shape 10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lIns="0" tIns="0" rIns="0" bIns="0"/>
          <a:lstStyle>
            <a:lvl1pPr defTabSz="584200">
              <a:spcBef>
                <a:spcPts val="0"/>
              </a:spcBef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indent="228600" defTabSz="584200">
              <a:spcBef>
                <a:spcPts val="0"/>
              </a:spcBef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indent="457200" defTabSz="584200">
              <a:spcBef>
                <a:spcPts val="0"/>
              </a:spcBef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indent="685800" defTabSz="584200">
              <a:spcBef>
                <a:spcPts val="0"/>
              </a:spcBef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indent="914400" defTabSz="584200">
              <a:spcBef>
                <a:spcPts val="0"/>
              </a:spcBef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 lIns="0" tIns="0" rIns="0" bIns="0"/>
          <a:lstStyle>
            <a:lvl1pPr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lIns="0" tIns="0" rIns="0" bIns="0" anchor="b"/>
          <a:lstStyle>
            <a:lvl1pPr defTabSz="584200">
              <a:defRPr sz="600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lIns="0" tIns="0" rIns="0" bIns="0"/>
          <a:lstStyle>
            <a:lvl1pPr defTabSz="584200">
              <a:spcBef>
                <a:spcPts val="0"/>
              </a:spcBef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indent="228600" defTabSz="584200">
              <a:spcBef>
                <a:spcPts val="0"/>
              </a:spcBef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indent="457200" defTabSz="584200">
              <a:spcBef>
                <a:spcPts val="0"/>
              </a:spcBef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indent="685800" defTabSz="584200">
              <a:spcBef>
                <a:spcPts val="0"/>
              </a:spcBef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indent="914400" defTabSz="584200">
              <a:spcBef>
                <a:spcPts val="0"/>
              </a:spcBef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algn="l" defTabSz="584200">
              <a:spcBef>
                <a:spcPts val="4200"/>
              </a:spcBef>
              <a:buSzPct val="75000"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889000" indent="-444500" algn="l" defTabSz="584200">
              <a:spcBef>
                <a:spcPts val="4200"/>
              </a:spcBef>
              <a:buSzPct val="75000"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1333500" indent="-444500" algn="l" defTabSz="584200">
              <a:spcBef>
                <a:spcPts val="4200"/>
              </a:spcBef>
              <a:buSzPct val="75000"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1778000" indent="-444500" algn="l" defTabSz="584200">
              <a:spcBef>
                <a:spcPts val="4200"/>
              </a:spcBef>
              <a:buSzPct val="75000"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2222500" indent="-444500" algn="l" defTabSz="584200">
              <a:spcBef>
                <a:spcPts val="4200"/>
              </a:spcBef>
              <a:buSzPct val="75000"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algn="l" defTabSz="584200">
              <a:spcBef>
                <a:spcPts val="3200"/>
              </a:spcBef>
              <a:buSzPct val="75000"/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685800" indent="-342900" algn="l" defTabSz="584200">
              <a:spcBef>
                <a:spcPts val="3200"/>
              </a:spcBef>
              <a:buSzPct val="75000"/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1028700" indent="-342900" algn="l" defTabSz="584200">
              <a:spcBef>
                <a:spcPts val="3200"/>
              </a:spcBef>
              <a:buSzPct val="75000"/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1371600" indent="-342900" algn="l" defTabSz="584200">
              <a:spcBef>
                <a:spcPts val="3200"/>
              </a:spcBef>
              <a:buSzPct val="75000"/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1714500" indent="-342900" algn="l" defTabSz="584200">
              <a:spcBef>
                <a:spcPts val="3200"/>
              </a:spcBef>
              <a:buSzPct val="75000"/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algn="l" defTabSz="584200">
              <a:spcBef>
                <a:spcPts val="4200"/>
              </a:spcBef>
              <a:buSzPct val="75000"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889000" indent="-444500" algn="l" defTabSz="584200">
              <a:spcBef>
                <a:spcPts val="4200"/>
              </a:spcBef>
              <a:buSzPct val="75000"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1333500" indent="-444500" algn="l" defTabSz="584200">
              <a:spcBef>
                <a:spcPts val="4200"/>
              </a:spcBef>
              <a:buSzPct val="75000"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1778000" indent="-444500" algn="l" defTabSz="584200">
              <a:spcBef>
                <a:spcPts val="4200"/>
              </a:spcBef>
              <a:buSzPct val="75000"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2222500" indent="-444500" algn="l" defTabSz="584200">
              <a:spcBef>
                <a:spcPts val="4200"/>
              </a:spcBef>
              <a:buSzPct val="75000"/>
              <a:buChar char="•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75359" y="2623537"/>
            <a:ext cx="11054082" cy="2903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>
            <a:normAutofit fontScale="100000" lnSpcReduction="0"/>
          </a:bodyPr>
          <a:lstStyle/>
          <a:p>
            <a:pPr lvl="0">
              <a:defRPr sz="1800"/>
            </a:pPr>
            <a:r>
              <a:rPr sz="62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1950719" y="5527040"/>
            <a:ext cx="9103362" cy="4226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888888"/>
                </a:solidFill>
              </a:rPr>
              <a:t>Body Level One</a:t>
            </a:r>
            <a:endParaRPr sz="4400">
              <a:solidFill>
                <a:srgbClr val="888888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888888"/>
                </a:solidFill>
              </a:rPr>
              <a:t>Body Level Two</a:t>
            </a:r>
            <a:endParaRPr sz="4400">
              <a:solidFill>
                <a:srgbClr val="888888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888888"/>
                </a:solidFill>
              </a:rPr>
              <a:t>Body Level Three</a:t>
            </a:r>
            <a:endParaRPr sz="4400">
              <a:solidFill>
                <a:srgbClr val="888888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888888"/>
                </a:solidFill>
              </a:rPr>
              <a:t>Body Level Four</a:t>
            </a:r>
            <a:endParaRPr sz="4400">
              <a:solidFill>
                <a:srgbClr val="888888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9320106" y="9114112"/>
            <a:ext cx="3034455" cy="371349"/>
          </a:xfrm>
          <a:prstGeom prst="rect">
            <a:avLst/>
          </a:prstGeom>
          <a:ln w="12700">
            <a:miter lim="400000"/>
          </a:ln>
        </p:spPr>
        <p:txBody>
          <a:bodyPr lIns="65023" tIns="65023" rIns="65023" bIns="65023" anchor="ctr">
            <a:spAutoFit/>
          </a:bodyPr>
          <a:lstStyle>
            <a:lvl1pPr algn="r" defTabSz="91440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spd="med" advClick="1"/>
  <p:txStyles>
    <p:titleStyle>
      <a:lvl1pPr algn="ctr">
        <a:defRPr sz="6200">
          <a:latin typeface="Calibri"/>
          <a:ea typeface="Calibri"/>
          <a:cs typeface="Calibri"/>
          <a:sym typeface="Calibri"/>
        </a:defRPr>
      </a:lvl1pPr>
      <a:lvl2pPr algn="ctr">
        <a:defRPr sz="6200">
          <a:latin typeface="Calibri"/>
          <a:ea typeface="Calibri"/>
          <a:cs typeface="Calibri"/>
          <a:sym typeface="Calibri"/>
        </a:defRPr>
      </a:lvl2pPr>
      <a:lvl3pPr algn="ctr">
        <a:defRPr sz="6200">
          <a:latin typeface="Calibri"/>
          <a:ea typeface="Calibri"/>
          <a:cs typeface="Calibri"/>
          <a:sym typeface="Calibri"/>
        </a:defRPr>
      </a:lvl3pPr>
      <a:lvl4pPr algn="ctr">
        <a:defRPr sz="6200">
          <a:latin typeface="Calibri"/>
          <a:ea typeface="Calibri"/>
          <a:cs typeface="Calibri"/>
          <a:sym typeface="Calibri"/>
        </a:defRPr>
      </a:lvl4pPr>
      <a:lvl5pPr algn="ctr">
        <a:defRPr sz="6200">
          <a:latin typeface="Calibri"/>
          <a:ea typeface="Calibri"/>
          <a:cs typeface="Calibri"/>
          <a:sym typeface="Calibri"/>
        </a:defRPr>
      </a:lvl5pPr>
      <a:lvl6pPr algn="ctr">
        <a:defRPr sz="6200">
          <a:latin typeface="Calibri"/>
          <a:ea typeface="Calibri"/>
          <a:cs typeface="Calibri"/>
          <a:sym typeface="Calibri"/>
        </a:defRPr>
      </a:lvl6pPr>
      <a:lvl7pPr algn="ctr">
        <a:defRPr sz="6200">
          <a:latin typeface="Calibri"/>
          <a:ea typeface="Calibri"/>
          <a:cs typeface="Calibri"/>
          <a:sym typeface="Calibri"/>
        </a:defRPr>
      </a:lvl7pPr>
      <a:lvl8pPr algn="ctr">
        <a:defRPr sz="6200">
          <a:latin typeface="Calibri"/>
          <a:ea typeface="Calibri"/>
          <a:cs typeface="Calibri"/>
          <a:sym typeface="Calibri"/>
        </a:defRPr>
      </a:lvl8pPr>
      <a:lvl9pPr algn="ctr">
        <a:defRPr sz="6200">
          <a:latin typeface="Calibri"/>
          <a:ea typeface="Calibri"/>
          <a:cs typeface="Calibri"/>
          <a:sym typeface="Calibri"/>
        </a:defRPr>
      </a:lvl9pPr>
    </p:titleStyle>
    <p:bodyStyle>
      <a:lvl1pPr algn="ctr">
        <a:spcBef>
          <a:spcPts val="700"/>
        </a:spcBef>
        <a:defRPr sz="4400">
          <a:solidFill>
            <a:srgbClr val="888888"/>
          </a:solidFill>
          <a:latin typeface="Calibri"/>
          <a:ea typeface="Calibri"/>
          <a:cs typeface="Calibri"/>
          <a:sym typeface="Calibri"/>
        </a:defRPr>
      </a:lvl1pPr>
      <a:lvl2pPr indent="457200" algn="ctr">
        <a:spcBef>
          <a:spcPts val="700"/>
        </a:spcBef>
        <a:defRPr sz="4400">
          <a:solidFill>
            <a:srgbClr val="888888"/>
          </a:solidFill>
          <a:latin typeface="Calibri"/>
          <a:ea typeface="Calibri"/>
          <a:cs typeface="Calibri"/>
          <a:sym typeface="Calibri"/>
        </a:defRPr>
      </a:lvl2pPr>
      <a:lvl3pPr indent="914400" algn="ctr">
        <a:spcBef>
          <a:spcPts val="700"/>
        </a:spcBef>
        <a:defRPr sz="4400">
          <a:solidFill>
            <a:srgbClr val="888888"/>
          </a:solidFill>
          <a:latin typeface="Calibri"/>
          <a:ea typeface="Calibri"/>
          <a:cs typeface="Calibri"/>
          <a:sym typeface="Calibri"/>
        </a:defRPr>
      </a:lvl3pPr>
      <a:lvl4pPr indent="1371600" algn="ctr">
        <a:spcBef>
          <a:spcPts val="700"/>
        </a:spcBef>
        <a:defRPr sz="4400">
          <a:solidFill>
            <a:srgbClr val="888888"/>
          </a:solidFill>
          <a:latin typeface="Calibri"/>
          <a:ea typeface="Calibri"/>
          <a:cs typeface="Calibri"/>
          <a:sym typeface="Calibri"/>
        </a:defRPr>
      </a:lvl4pPr>
      <a:lvl5pPr indent="1828800" algn="ctr">
        <a:spcBef>
          <a:spcPts val="700"/>
        </a:spcBef>
        <a:defRPr sz="4400">
          <a:solidFill>
            <a:srgbClr val="888888"/>
          </a:solidFill>
          <a:latin typeface="Calibri"/>
          <a:ea typeface="Calibri"/>
          <a:cs typeface="Calibri"/>
          <a:sym typeface="Calibri"/>
        </a:defRPr>
      </a:lvl5pPr>
      <a:lvl6pPr indent="2286000" algn="ctr">
        <a:spcBef>
          <a:spcPts val="700"/>
        </a:spcBef>
        <a:defRPr sz="4400">
          <a:solidFill>
            <a:srgbClr val="888888"/>
          </a:solidFill>
          <a:latin typeface="Calibri"/>
          <a:ea typeface="Calibri"/>
          <a:cs typeface="Calibri"/>
          <a:sym typeface="Calibri"/>
        </a:defRPr>
      </a:lvl6pPr>
      <a:lvl7pPr indent="2743200" algn="ctr">
        <a:spcBef>
          <a:spcPts val="700"/>
        </a:spcBef>
        <a:defRPr sz="4400">
          <a:solidFill>
            <a:srgbClr val="888888"/>
          </a:solidFill>
          <a:latin typeface="Calibri"/>
          <a:ea typeface="Calibri"/>
          <a:cs typeface="Calibri"/>
          <a:sym typeface="Calibri"/>
        </a:defRPr>
      </a:lvl7pPr>
      <a:lvl8pPr indent="3200400" algn="ctr">
        <a:spcBef>
          <a:spcPts val="700"/>
        </a:spcBef>
        <a:defRPr sz="4400">
          <a:solidFill>
            <a:srgbClr val="888888"/>
          </a:solidFill>
          <a:latin typeface="Calibri"/>
          <a:ea typeface="Calibri"/>
          <a:cs typeface="Calibri"/>
          <a:sym typeface="Calibri"/>
        </a:defRPr>
      </a:lvl8pPr>
      <a:lvl9pPr indent="3657600" algn="ctr">
        <a:spcBef>
          <a:spcPts val="700"/>
        </a:spcBef>
        <a:defRPr sz="4400">
          <a:solidFill>
            <a:srgbClr val="888888"/>
          </a:solidFill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443306" y="9151224"/>
            <a:ext cx="4118188" cy="33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>
            <a:spAutoFit/>
          </a:bodyPr>
          <a:lstStyle>
            <a:lvl1pPr defTabSz="914400">
              <a:defRPr b="1" sz="1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1400">
                <a:solidFill>
                  <a:srgbClr val="888888"/>
                </a:solidFill>
              </a:rPr>
              <a:t>Line Attack - Sliders</a:t>
            </a:r>
          </a:p>
        </p:txBody>
      </p:sp>
      <p:sp>
        <p:nvSpPr>
          <p:cNvPr id="38" name="Shape 38"/>
          <p:cNvSpPr/>
          <p:nvPr/>
        </p:nvSpPr>
        <p:spPr>
          <a:xfrm>
            <a:off x="1790418" y="370275"/>
            <a:ext cx="10139679" cy="4608126"/>
          </a:xfrm>
          <a:prstGeom prst="rect">
            <a:avLst/>
          </a:prstGeom>
          <a:solidFill>
            <a:srgbClr val="74C866">
              <a:alpha val="74118"/>
            </a:srgbClr>
          </a:solidFill>
          <a:ln w="25400">
            <a:solidFill>
              <a:srgbClr val="3A5E8A"/>
            </a:solidFill>
          </a:ln>
        </p:spPr>
        <p:txBody>
          <a:bodyPr lIns="65023" tIns="65023" rIns="65023" bIns="65023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9" name="Shape 39"/>
          <p:cNvSpPr/>
          <p:nvPr/>
        </p:nvSpPr>
        <p:spPr>
          <a:xfrm>
            <a:off x="1790418" y="4978400"/>
            <a:ext cx="10139679" cy="4097867"/>
          </a:xfrm>
          <a:prstGeom prst="rect">
            <a:avLst/>
          </a:prstGeom>
          <a:solidFill>
            <a:srgbClr val="FFCC66">
              <a:alpha val="72157"/>
            </a:srgbClr>
          </a:solidFill>
          <a:ln w="25400">
            <a:solidFill>
              <a:srgbClr val="3A5E8A"/>
            </a:solidFill>
          </a:ln>
        </p:spPr>
        <p:txBody>
          <a:bodyPr lIns="65023" tIns="65023" rIns="65023" bIns="65023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40" name="Shape 40"/>
          <p:cNvSpPr/>
          <p:nvPr/>
        </p:nvSpPr>
        <p:spPr>
          <a:xfrm flipH="1">
            <a:off x="1790418" y="164818"/>
            <a:ext cx="1" cy="9218507"/>
          </a:xfrm>
          <a:prstGeom prst="line">
            <a:avLst/>
          </a:prstGeom>
          <a:ln w="12700">
            <a:solidFill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1" name="Shape 41"/>
          <p:cNvSpPr/>
          <p:nvPr/>
        </p:nvSpPr>
        <p:spPr>
          <a:xfrm>
            <a:off x="1790418" y="370275"/>
            <a:ext cx="10139679" cy="1"/>
          </a:xfrm>
          <a:prstGeom prst="line">
            <a:avLst/>
          </a:prstGeom>
          <a:ln w="12700">
            <a:solidFill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2" name="Shape 42"/>
          <p:cNvSpPr/>
          <p:nvPr/>
        </p:nvSpPr>
        <p:spPr>
          <a:xfrm>
            <a:off x="1790418" y="9076266"/>
            <a:ext cx="10139679" cy="1"/>
          </a:xfrm>
          <a:prstGeom prst="line">
            <a:avLst/>
          </a:prstGeom>
          <a:ln w="12700">
            <a:solidFill/>
            <a:prstDash val="dash"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3" name="Shape 43"/>
          <p:cNvSpPr/>
          <p:nvPr/>
        </p:nvSpPr>
        <p:spPr>
          <a:xfrm>
            <a:off x="1790418" y="4978400"/>
            <a:ext cx="10139679" cy="1"/>
          </a:xfrm>
          <a:prstGeom prst="line">
            <a:avLst/>
          </a:prstGeom>
          <a:ln w="12700">
            <a:solidFill/>
            <a:prstDash val="dash"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4" name="Shape 44"/>
          <p:cNvSpPr/>
          <p:nvPr/>
        </p:nvSpPr>
        <p:spPr>
          <a:xfrm flipH="1">
            <a:off x="11930097" y="164818"/>
            <a:ext cx="1" cy="9320108"/>
          </a:xfrm>
          <a:prstGeom prst="line">
            <a:avLst/>
          </a:prstGeom>
          <a:ln w="12700">
            <a:solidFill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47" name="Group 47"/>
          <p:cNvGrpSpPr/>
          <p:nvPr/>
        </p:nvGrpSpPr>
        <p:grpSpPr>
          <a:xfrm>
            <a:off x="2201333" y="6208888"/>
            <a:ext cx="408660" cy="408660"/>
            <a:chOff x="0" y="0"/>
            <a:chExt cx="408658" cy="408658"/>
          </a:xfrm>
        </p:grpSpPr>
        <p:sp>
          <p:nvSpPr>
            <p:cNvPr id="45" name="Shape 45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4F81BD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46" name="Shape 46"/>
            <p:cNvSpPr/>
            <p:nvPr/>
          </p:nvSpPr>
          <p:spPr>
            <a:xfrm>
              <a:off x="23305" y="37705"/>
              <a:ext cx="362047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LW</a:t>
              </a:r>
            </a:p>
          </p:txBody>
        </p:sp>
      </p:grpSp>
      <p:grpSp>
        <p:nvGrpSpPr>
          <p:cNvPr id="50" name="Group 50"/>
          <p:cNvGrpSpPr/>
          <p:nvPr/>
        </p:nvGrpSpPr>
        <p:grpSpPr>
          <a:xfrm>
            <a:off x="8037688" y="5183857"/>
            <a:ext cx="408660" cy="408660"/>
            <a:chOff x="0" y="0"/>
            <a:chExt cx="408658" cy="408658"/>
          </a:xfrm>
        </p:grpSpPr>
        <p:sp>
          <p:nvSpPr>
            <p:cNvPr id="48" name="Shape 48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4F81BD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49" name="Shape 49"/>
            <p:cNvSpPr/>
            <p:nvPr/>
          </p:nvSpPr>
          <p:spPr>
            <a:xfrm>
              <a:off x="24868" y="37705"/>
              <a:ext cx="358922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LM</a:t>
              </a:r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8958862" y="3544711"/>
            <a:ext cx="408659" cy="408659"/>
            <a:chOff x="0" y="0"/>
            <a:chExt cx="408658" cy="408658"/>
          </a:xfrm>
        </p:grpSpPr>
        <p:sp>
          <p:nvSpPr>
            <p:cNvPr id="51" name="Shape 51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EEECE1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2" name="Shape 52"/>
            <p:cNvSpPr/>
            <p:nvPr/>
          </p:nvSpPr>
          <p:spPr>
            <a:xfrm>
              <a:off x="18140" y="37705"/>
              <a:ext cx="372378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RM</a:t>
              </a:r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6707858" y="5797973"/>
            <a:ext cx="408659" cy="408659"/>
            <a:chOff x="0" y="0"/>
            <a:chExt cx="408658" cy="408658"/>
          </a:xfrm>
        </p:grpSpPr>
        <p:sp>
          <p:nvSpPr>
            <p:cNvPr id="54" name="Shape 54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4F81BD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5" name="Shape 55"/>
            <p:cNvSpPr/>
            <p:nvPr/>
          </p:nvSpPr>
          <p:spPr>
            <a:xfrm>
              <a:off x="42925" y="37705"/>
              <a:ext cx="322807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LL</a:t>
              </a:r>
            </a:p>
          </p:txBody>
        </p:sp>
      </p:grpSp>
      <p:grpSp>
        <p:nvGrpSpPr>
          <p:cNvPr id="59" name="Group 59"/>
          <p:cNvGrpSpPr/>
          <p:nvPr/>
        </p:nvGrpSpPr>
        <p:grpSpPr>
          <a:xfrm>
            <a:off x="8755662" y="3136054"/>
            <a:ext cx="408659" cy="408659"/>
            <a:chOff x="0" y="0"/>
            <a:chExt cx="408658" cy="408658"/>
          </a:xfrm>
        </p:grpSpPr>
        <p:sp>
          <p:nvSpPr>
            <p:cNvPr id="57" name="Shape 57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4F81BD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8" name="Shape 58"/>
            <p:cNvSpPr/>
            <p:nvPr/>
          </p:nvSpPr>
          <p:spPr>
            <a:xfrm>
              <a:off x="36198" y="37704"/>
              <a:ext cx="336263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RL</a:t>
              </a: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1214383" y="5082258"/>
            <a:ext cx="408659" cy="408659"/>
            <a:chOff x="0" y="0"/>
            <a:chExt cx="408658" cy="408658"/>
          </a:xfrm>
        </p:grpSpPr>
        <p:sp>
          <p:nvSpPr>
            <p:cNvPr id="60" name="Shape 60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4F81BD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61" name="Shape 61"/>
            <p:cNvSpPr/>
            <p:nvPr/>
          </p:nvSpPr>
          <p:spPr>
            <a:xfrm>
              <a:off x="11151" y="37704"/>
              <a:ext cx="386355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RW</a:t>
              </a:r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0803467" y="2828996"/>
            <a:ext cx="408660" cy="408659"/>
            <a:chOff x="0" y="0"/>
            <a:chExt cx="408658" cy="408658"/>
          </a:xfrm>
        </p:grpSpPr>
        <p:sp>
          <p:nvSpPr>
            <p:cNvPr id="63" name="Shape 63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64" name="Shape 64"/>
            <p:cNvSpPr/>
            <p:nvPr/>
          </p:nvSpPr>
          <p:spPr>
            <a:xfrm>
              <a:off x="23305" y="37704"/>
              <a:ext cx="362047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LW</a:t>
              </a:r>
            </a:p>
          </p:txBody>
        </p:sp>
      </p:grpSp>
      <p:grpSp>
        <p:nvGrpSpPr>
          <p:cNvPr id="68" name="Group 68"/>
          <p:cNvGrpSpPr/>
          <p:nvPr/>
        </p:nvGrpSpPr>
        <p:grpSpPr>
          <a:xfrm>
            <a:off x="9575236" y="2828996"/>
            <a:ext cx="408660" cy="408659"/>
            <a:chOff x="0" y="0"/>
            <a:chExt cx="408658" cy="408658"/>
          </a:xfrm>
        </p:grpSpPr>
        <p:sp>
          <p:nvSpPr>
            <p:cNvPr id="66" name="Shape 66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67" name="Shape 67"/>
            <p:cNvSpPr/>
            <p:nvPr/>
          </p:nvSpPr>
          <p:spPr>
            <a:xfrm>
              <a:off x="42925" y="37704"/>
              <a:ext cx="322807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LL</a:t>
              </a:r>
            </a:p>
          </p:txBody>
        </p:sp>
      </p:grpSp>
      <p:grpSp>
        <p:nvGrpSpPr>
          <p:cNvPr id="71" name="Group 71"/>
          <p:cNvGrpSpPr/>
          <p:nvPr/>
        </p:nvGrpSpPr>
        <p:grpSpPr>
          <a:xfrm>
            <a:off x="8344746" y="2930595"/>
            <a:ext cx="408660" cy="408660"/>
            <a:chOff x="0" y="0"/>
            <a:chExt cx="408658" cy="408658"/>
          </a:xfrm>
        </p:grpSpPr>
        <p:sp>
          <p:nvSpPr>
            <p:cNvPr id="69" name="Shape 69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70" name="Shape 70"/>
            <p:cNvSpPr/>
            <p:nvPr/>
          </p:nvSpPr>
          <p:spPr>
            <a:xfrm>
              <a:off x="24868" y="37705"/>
              <a:ext cx="358922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LM</a:t>
              </a:r>
            </a:p>
          </p:txBody>
        </p:sp>
      </p:grpSp>
      <p:grpSp>
        <p:nvGrpSpPr>
          <p:cNvPr id="74" name="Group 74"/>
          <p:cNvGrpSpPr/>
          <p:nvPr/>
        </p:nvGrpSpPr>
        <p:grpSpPr>
          <a:xfrm>
            <a:off x="6911058" y="2418080"/>
            <a:ext cx="408659" cy="408660"/>
            <a:chOff x="0" y="0"/>
            <a:chExt cx="408658" cy="408658"/>
          </a:xfrm>
        </p:grpSpPr>
        <p:sp>
          <p:nvSpPr>
            <p:cNvPr id="72" name="Shape 72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73" name="Shape 73"/>
            <p:cNvSpPr/>
            <p:nvPr/>
          </p:nvSpPr>
          <p:spPr>
            <a:xfrm>
              <a:off x="18139" y="37704"/>
              <a:ext cx="372379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RM</a:t>
              </a:r>
            </a:p>
          </p:txBody>
        </p:sp>
      </p:grpSp>
      <p:grpSp>
        <p:nvGrpSpPr>
          <p:cNvPr id="77" name="Group 77"/>
          <p:cNvGrpSpPr/>
          <p:nvPr/>
        </p:nvGrpSpPr>
        <p:grpSpPr>
          <a:xfrm>
            <a:off x="5477368" y="2316479"/>
            <a:ext cx="408660" cy="408660"/>
            <a:chOff x="0" y="0"/>
            <a:chExt cx="408658" cy="408658"/>
          </a:xfrm>
        </p:grpSpPr>
        <p:sp>
          <p:nvSpPr>
            <p:cNvPr id="75" name="Shape 75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76" name="Shape 76"/>
            <p:cNvSpPr/>
            <p:nvPr/>
          </p:nvSpPr>
          <p:spPr>
            <a:xfrm>
              <a:off x="36198" y="37705"/>
              <a:ext cx="336263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RL</a:t>
              </a:r>
            </a:p>
          </p:txBody>
        </p:sp>
      </p:grpSp>
      <p:grpSp>
        <p:nvGrpSpPr>
          <p:cNvPr id="80" name="Group 80"/>
          <p:cNvGrpSpPr/>
          <p:nvPr/>
        </p:nvGrpSpPr>
        <p:grpSpPr>
          <a:xfrm>
            <a:off x="3226365" y="2111022"/>
            <a:ext cx="408659" cy="408660"/>
            <a:chOff x="0" y="0"/>
            <a:chExt cx="408658" cy="408658"/>
          </a:xfrm>
        </p:grpSpPr>
        <p:sp>
          <p:nvSpPr>
            <p:cNvPr id="78" name="Shape 78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79" name="Shape 79"/>
            <p:cNvSpPr/>
            <p:nvPr/>
          </p:nvSpPr>
          <p:spPr>
            <a:xfrm>
              <a:off x="11151" y="37704"/>
              <a:ext cx="386355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RW</a:t>
              </a:r>
            </a:p>
          </p:txBody>
        </p:sp>
      </p:grpSp>
      <p:grpSp>
        <p:nvGrpSpPr>
          <p:cNvPr id="85" name="Group 85"/>
          <p:cNvGrpSpPr/>
          <p:nvPr/>
        </p:nvGrpSpPr>
        <p:grpSpPr>
          <a:xfrm>
            <a:off x="-1" y="2828996"/>
            <a:ext cx="1512886" cy="1358280"/>
            <a:chOff x="0" y="0"/>
            <a:chExt cx="1512884" cy="1358279"/>
          </a:xfrm>
        </p:grpSpPr>
        <p:sp>
          <p:nvSpPr>
            <p:cNvPr id="81" name="Shape 81"/>
            <p:cNvSpPr/>
            <p:nvPr/>
          </p:nvSpPr>
          <p:spPr>
            <a:xfrm>
              <a:off x="356728" y="0"/>
              <a:ext cx="819574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" name="Shape 82"/>
            <p:cNvSpPr/>
            <p:nvPr/>
          </p:nvSpPr>
          <p:spPr>
            <a:xfrm>
              <a:off x="356728" y="923431"/>
              <a:ext cx="819574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dash"/>
              <a:round/>
              <a:tail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" name="Shape 83"/>
            <p:cNvSpPr/>
            <p:nvPr/>
          </p:nvSpPr>
          <p:spPr>
            <a:xfrm>
              <a:off x="0" y="1025031"/>
              <a:ext cx="1313034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t">
              <a:spAutoFit/>
            </a:bodyPr>
            <a:lstStyle>
              <a:lvl1pPr algn="l"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Ball Movement</a:t>
              </a:r>
            </a:p>
          </p:txBody>
        </p:sp>
        <p:sp>
          <p:nvSpPr>
            <p:cNvPr id="84" name="Shape 84"/>
            <p:cNvSpPr/>
            <p:nvPr/>
          </p:nvSpPr>
          <p:spPr>
            <a:xfrm>
              <a:off x="0" y="103857"/>
              <a:ext cx="1512885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t">
              <a:spAutoFit/>
            </a:bodyPr>
            <a:lstStyle>
              <a:lvl1pPr algn="l"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Player Movement</a:t>
              </a:r>
            </a:p>
          </p:txBody>
        </p:sp>
      </p:grpSp>
      <p:sp>
        <p:nvSpPr>
          <p:cNvPr id="86" name="Shape 86"/>
          <p:cNvSpPr/>
          <p:nvPr/>
        </p:nvSpPr>
        <p:spPr>
          <a:xfrm flipV="1">
            <a:off x="7114258" y="1907822"/>
            <a:ext cx="1" cy="510259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87" name="Shape 87"/>
          <p:cNvSpPr/>
          <p:nvPr/>
        </p:nvSpPr>
        <p:spPr>
          <a:xfrm flipV="1">
            <a:off x="5680569" y="1803964"/>
            <a:ext cx="1" cy="512516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88" name="Shape 88"/>
          <p:cNvSpPr/>
          <p:nvPr/>
        </p:nvSpPr>
        <p:spPr>
          <a:xfrm flipH="1" flipV="1">
            <a:off x="6707858" y="3851768"/>
            <a:ext cx="1433689" cy="1332090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89" name="Shape 89"/>
          <p:cNvSpPr/>
          <p:nvPr/>
        </p:nvSpPr>
        <p:spPr>
          <a:xfrm flipH="1" flipV="1">
            <a:off x="5477368" y="4364285"/>
            <a:ext cx="1332090" cy="1433689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90" name="Shape 90"/>
          <p:cNvSpPr/>
          <p:nvPr/>
        </p:nvSpPr>
        <p:spPr>
          <a:xfrm flipV="1">
            <a:off x="2406791" y="5183857"/>
            <a:ext cx="1" cy="1025032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91" name="Shape 91"/>
          <p:cNvSpPr/>
          <p:nvPr/>
        </p:nvSpPr>
        <p:spPr>
          <a:xfrm flipH="1">
            <a:off x="7525174" y="3851768"/>
            <a:ext cx="1433689" cy="717975"/>
          </a:xfrm>
          <a:prstGeom prst="line">
            <a:avLst/>
          </a:prstGeom>
          <a:ln w="12700">
            <a:solidFill/>
            <a:prstDash val="dash"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92" name="Shape 92"/>
          <p:cNvSpPr/>
          <p:nvPr/>
        </p:nvSpPr>
        <p:spPr>
          <a:xfrm flipV="1">
            <a:off x="8550205" y="2316479"/>
            <a:ext cx="1" cy="614117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93" name="Shape 93"/>
          <p:cNvSpPr/>
          <p:nvPr/>
        </p:nvSpPr>
        <p:spPr>
          <a:xfrm flipV="1">
            <a:off x="9778437" y="2316479"/>
            <a:ext cx="1" cy="512518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94" name="Shape 94"/>
          <p:cNvSpPr/>
          <p:nvPr/>
        </p:nvSpPr>
        <p:spPr>
          <a:xfrm>
            <a:off x="1790418" y="1291448"/>
            <a:ext cx="10139679" cy="1"/>
          </a:xfrm>
          <a:prstGeom prst="line">
            <a:avLst/>
          </a:prstGeom>
          <a:ln w="12700">
            <a:solidFill/>
            <a:prstDash val="dash"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95" name="Shape 95"/>
          <p:cNvSpPr/>
          <p:nvPr/>
        </p:nvSpPr>
        <p:spPr>
          <a:xfrm>
            <a:off x="1790418" y="7028462"/>
            <a:ext cx="10139679" cy="1"/>
          </a:xfrm>
          <a:prstGeom prst="line">
            <a:avLst/>
          </a:prstGeom>
          <a:ln w="12700">
            <a:solidFill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96" name="Shape 96"/>
          <p:cNvSpPr/>
          <p:nvPr/>
        </p:nvSpPr>
        <p:spPr>
          <a:xfrm>
            <a:off x="11930097" y="164818"/>
            <a:ext cx="758451" cy="33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try Line</a:t>
            </a:r>
          </a:p>
        </p:txBody>
      </p:sp>
      <p:sp>
        <p:nvSpPr>
          <p:cNvPr id="97" name="Shape 97"/>
          <p:cNvSpPr/>
          <p:nvPr/>
        </p:nvSpPr>
        <p:spPr>
          <a:xfrm>
            <a:off x="11930097" y="1088248"/>
            <a:ext cx="734403" cy="33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5m line</a:t>
            </a:r>
          </a:p>
        </p:txBody>
      </p:sp>
      <p:sp>
        <p:nvSpPr>
          <p:cNvPr id="98" name="Shape 98"/>
          <p:cNvSpPr/>
          <p:nvPr/>
        </p:nvSpPr>
        <p:spPr>
          <a:xfrm>
            <a:off x="11930097" y="4876800"/>
            <a:ext cx="827644" cy="3332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10m line</a:t>
            </a:r>
          </a:p>
        </p:txBody>
      </p:sp>
      <p:sp>
        <p:nvSpPr>
          <p:cNvPr id="99" name="Shape 99"/>
          <p:cNvSpPr/>
          <p:nvPr/>
        </p:nvSpPr>
        <p:spPr>
          <a:xfrm>
            <a:off x="11930097" y="6823004"/>
            <a:ext cx="837628" cy="33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Half way</a:t>
            </a:r>
          </a:p>
        </p:txBody>
      </p:sp>
      <p:sp>
        <p:nvSpPr>
          <p:cNvPr id="100" name="Shape 100"/>
          <p:cNvSpPr/>
          <p:nvPr/>
        </p:nvSpPr>
        <p:spPr>
          <a:xfrm rot="16200000">
            <a:off x="-245421" y="6503981"/>
            <a:ext cx="3379894" cy="536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defRPr b="1"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b="0" sz="1800"/>
            </a:pPr>
            <a:r>
              <a:rPr b="1" sz="1400"/>
              <a:t>Amber Zone – start thinking and preparing for line attack</a:t>
            </a:r>
          </a:p>
        </p:txBody>
      </p:sp>
      <p:sp>
        <p:nvSpPr>
          <p:cNvPr id="101" name="Shape 101"/>
          <p:cNvSpPr/>
          <p:nvPr/>
        </p:nvSpPr>
        <p:spPr>
          <a:xfrm rot="16200000">
            <a:off x="116952" y="2454656"/>
            <a:ext cx="3066064" cy="33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defRPr b="1"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b="0" sz="1800"/>
            </a:pPr>
            <a:r>
              <a:rPr b="1" sz="1400"/>
              <a:t>Green Zone – line Attack area</a:t>
            </a:r>
          </a:p>
        </p:txBody>
      </p:sp>
      <p:sp>
        <p:nvSpPr>
          <p:cNvPr id="102" name="Shape 102"/>
          <p:cNvSpPr/>
          <p:nvPr>
            <p:ph type="sldNum" sz="quarter" idx="2"/>
          </p:nvPr>
        </p:nvSpPr>
        <p:spPr>
          <a:xfrm>
            <a:off x="9320106" y="8909642"/>
            <a:ext cx="3034455" cy="33324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>
              <a:defRPr b="1" sz="14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fld id="{86CB4B4D-7CA3-9044-876B-883B54F8677D}" type="slidenum">
              <a:rPr b="1" sz="1400">
                <a:solidFill>
                  <a:srgbClr val="888888"/>
                </a:solidFill>
              </a:rPr>
            </a:fld>
          </a:p>
        </p:txBody>
      </p:sp>
      <p:grpSp>
        <p:nvGrpSpPr>
          <p:cNvPr id="105" name="Group 105"/>
          <p:cNvGrpSpPr/>
          <p:nvPr/>
        </p:nvGrpSpPr>
        <p:grpSpPr>
          <a:xfrm>
            <a:off x="8237256" y="3947769"/>
            <a:ext cx="470570" cy="257967"/>
            <a:chOff x="10828" y="4821"/>
            <a:chExt cx="470569" cy="257966"/>
          </a:xfrm>
        </p:grpSpPr>
        <p:sp>
          <p:nvSpPr>
            <p:cNvPr id="103" name="Shape 103"/>
            <p:cNvSpPr/>
            <p:nvPr/>
          </p:nvSpPr>
          <p:spPr>
            <a:xfrm flipH="1" rot="3960000">
              <a:off x="199333" y="15901"/>
              <a:ext cx="93560" cy="235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25400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04" name="Shape 104"/>
            <p:cNvSpPr/>
            <p:nvPr/>
          </p:nvSpPr>
          <p:spPr>
            <a:xfrm rot="3960000">
              <a:off x="213035" y="-109020"/>
              <a:ext cx="66156" cy="4856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spAutoFit/>
            </a:bodyPr>
            <a:lstStyle>
              <a:lvl1pPr defTabSz="914400">
                <a:defRPr sz="2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 </a:t>
              </a:r>
            </a:p>
          </p:txBody>
        </p:sp>
      </p:grp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/>
        </p:nvSpPr>
        <p:spPr>
          <a:xfrm>
            <a:off x="4443306" y="9151224"/>
            <a:ext cx="4118188" cy="33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>
            <a:spAutoFit/>
          </a:bodyPr>
          <a:lstStyle>
            <a:lvl1pPr defTabSz="914400">
              <a:defRPr b="1" sz="1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1400">
                <a:solidFill>
                  <a:srgbClr val="888888"/>
                </a:solidFill>
              </a:rPr>
              <a:t>Line Attack - Sliders</a:t>
            </a:r>
          </a:p>
        </p:txBody>
      </p:sp>
      <p:sp>
        <p:nvSpPr>
          <p:cNvPr id="108" name="Shape 108"/>
          <p:cNvSpPr/>
          <p:nvPr/>
        </p:nvSpPr>
        <p:spPr>
          <a:xfrm>
            <a:off x="1790418" y="4978400"/>
            <a:ext cx="10139679" cy="4097867"/>
          </a:xfrm>
          <a:prstGeom prst="rect">
            <a:avLst/>
          </a:prstGeom>
          <a:solidFill>
            <a:srgbClr val="FFCC66">
              <a:alpha val="72157"/>
            </a:srgbClr>
          </a:solidFill>
          <a:ln w="25400">
            <a:solidFill>
              <a:srgbClr val="3A5E8A"/>
            </a:solidFill>
          </a:ln>
        </p:spPr>
        <p:txBody>
          <a:bodyPr lIns="65023" tIns="65023" rIns="65023" bIns="65023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09" name="Shape 109"/>
          <p:cNvSpPr/>
          <p:nvPr/>
        </p:nvSpPr>
        <p:spPr>
          <a:xfrm>
            <a:off x="1790418" y="370275"/>
            <a:ext cx="10139679" cy="4608126"/>
          </a:xfrm>
          <a:prstGeom prst="rect">
            <a:avLst/>
          </a:prstGeom>
          <a:solidFill>
            <a:srgbClr val="74C866">
              <a:alpha val="74118"/>
            </a:srgbClr>
          </a:solidFill>
          <a:ln w="25400">
            <a:solidFill>
              <a:srgbClr val="3A5E8A"/>
            </a:solidFill>
          </a:ln>
        </p:spPr>
        <p:txBody>
          <a:bodyPr lIns="65023" tIns="65023" rIns="65023" bIns="65023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10" name="Shape 110"/>
          <p:cNvSpPr/>
          <p:nvPr/>
        </p:nvSpPr>
        <p:spPr>
          <a:xfrm flipH="1">
            <a:off x="1790418" y="164818"/>
            <a:ext cx="1" cy="9218507"/>
          </a:xfrm>
          <a:prstGeom prst="line">
            <a:avLst/>
          </a:prstGeom>
          <a:ln w="12700">
            <a:solidFill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11" name="Shape 111"/>
          <p:cNvSpPr/>
          <p:nvPr/>
        </p:nvSpPr>
        <p:spPr>
          <a:xfrm>
            <a:off x="1790418" y="370275"/>
            <a:ext cx="10139679" cy="1"/>
          </a:xfrm>
          <a:prstGeom prst="line">
            <a:avLst/>
          </a:prstGeom>
          <a:ln w="12700">
            <a:solidFill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12" name="Shape 112"/>
          <p:cNvSpPr/>
          <p:nvPr/>
        </p:nvSpPr>
        <p:spPr>
          <a:xfrm>
            <a:off x="1790418" y="9076266"/>
            <a:ext cx="10139679" cy="1"/>
          </a:xfrm>
          <a:prstGeom prst="line">
            <a:avLst/>
          </a:prstGeom>
          <a:ln w="12700">
            <a:solidFill/>
            <a:prstDash val="dash"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13" name="Shape 113"/>
          <p:cNvSpPr/>
          <p:nvPr/>
        </p:nvSpPr>
        <p:spPr>
          <a:xfrm>
            <a:off x="1790418" y="4978400"/>
            <a:ext cx="10139679" cy="1"/>
          </a:xfrm>
          <a:prstGeom prst="line">
            <a:avLst/>
          </a:prstGeom>
          <a:ln w="12700">
            <a:solidFill/>
            <a:prstDash val="dash"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14" name="Shape 114"/>
          <p:cNvSpPr/>
          <p:nvPr/>
        </p:nvSpPr>
        <p:spPr>
          <a:xfrm flipH="1">
            <a:off x="11930097" y="164818"/>
            <a:ext cx="1" cy="9320108"/>
          </a:xfrm>
          <a:prstGeom prst="line">
            <a:avLst/>
          </a:prstGeom>
          <a:ln w="12700">
            <a:solidFill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117" name="Group 117"/>
          <p:cNvGrpSpPr/>
          <p:nvPr/>
        </p:nvGrpSpPr>
        <p:grpSpPr>
          <a:xfrm>
            <a:off x="2201333" y="4775200"/>
            <a:ext cx="408660" cy="408660"/>
            <a:chOff x="0" y="0"/>
            <a:chExt cx="408658" cy="408658"/>
          </a:xfrm>
        </p:grpSpPr>
        <p:sp>
          <p:nvSpPr>
            <p:cNvPr id="115" name="Shape 115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4F81BD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16" name="Shape 116"/>
            <p:cNvSpPr/>
            <p:nvPr/>
          </p:nvSpPr>
          <p:spPr>
            <a:xfrm>
              <a:off x="23305" y="37704"/>
              <a:ext cx="362047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LW</a:t>
              </a:r>
            </a:p>
          </p:txBody>
        </p:sp>
      </p:grpSp>
      <p:grpSp>
        <p:nvGrpSpPr>
          <p:cNvPr id="120" name="Group 120"/>
          <p:cNvGrpSpPr/>
          <p:nvPr/>
        </p:nvGrpSpPr>
        <p:grpSpPr>
          <a:xfrm>
            <a:off x="6296942" y="3443111"/>
            <a:ext cx="408660" cy="408660"/>
            <a:chOff x="0" y="0"/>
            <a:chExt cx="408658" cy="408658"/>
          </a:xfrm>
        </p:grpSpPr>
        <p:sp>
          <p:nvSpPr>
            <p:cNvPr id="118" name="Shape 118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EEECE1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19" name="Shape 119"/>
            <p:cNvSpPr/>
            <p:nvPr/>
          </p:nvSpPr>
          <p:spPr>
            <a:xfrm>
              <a:off x="24868" y="37704"/>
              <a:ext cx="358921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LM</a:t>
              </a:r>
            </a:p>
          </p:txBody>
        </p:sp>
      </p:grpSp>
      <p:grpSp>
        <p:nvGrpSpPr>
          <p:cNvPr id="123" name="Group 123"/>
          <p:cNvGrpSpPr/>
          <p:nvPr/>
        </p:nvGrpSpPr>
        <p:grpSpPr>
          <a:xfrm>
            <a:off x="8653039" y="3135806"/>
            <a:ext cx="408659" cy="408660"/>
            <a:chOff x="0" y="0"/>
            <a:chExt cx="408658" cy="408658"/>
          </a:xfrm>
        </p:grpSpPr>
        <p:sp>
          <p:nvSpPr>
            <p:cNvPr id="121" name="Shape 121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4F81BD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22" name="Shape 122"/>
            <p:cNvSpPr/>
            <p:nvPr/>
          </p:nvSpPr>
          <p:spPr>
            <a:xfrm>
              <a:off x="18140" y="37705"/>
              <a:ext cx="372378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RM</a:t>
              </a:r>
            </a:p>
          </p:txBody>
        </p:sp>
      </p:grpSp>
      <p:grpSp>
        <p:nvGrpSpPr>
          <p:cNvPr id="126" name="Group 126"/>
          <p:cNvGrpSpPr/>
          <p:nvPr/>
        </p:nvGrpSpPr>
        <p:grpSpPr>
          <a:xfrm>
            <a:off x="4967111" y="4158826"/>
            <a:ext cx="408659" cy="408660"/>
            <a:chOff x="0" y="0"/>
            <a:chExt cx="408658" cy="408658"/>
          </a:xfrm>
        </p:grpSpPr>
        <p:sp>
          <p:nvSpPr>
            <p:cNvPr id="124" name="Shape 124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4F81BD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25" name="Shape 125"/>
            <p:cNvSpPr/>
            <p:nvPr/>
          </p:nvSpPr>
          <p:spPr>
            <a:xfrm>
              <a:off x="42926" y="37705"/>
              <a:ext cx="322806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LL</a:t>
              </a:r>
            </a:p>
          </p:txBody>
        </p:sp>
      </p:grpSp>
      <p:grpSp>
        <p:nvGrpSpPr>
          <p:cNvPr id="129" name="Group 129"/>
          <p:cNvGrpSpPr/>
          <p:nvPr/>
        </p:nvGrpSpPr>
        <p:grpSpPr>
          <a:xfrm>
            <a:off x="9369918" y="3033395"/>
            <a:ext cx="408660" cy="408659"/>
            <a:chOff x="0" y="0"/>
            <a:chExt cx="408658" cy="408658"/>
          </a:xfrm>
        </p:grpSpPr>
        <p:sp>
          <p:nvSpPr>
            <p:cNvPr id="127" name="Shape 127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4F81BD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28" name="Shape 128"/>
            <p:cNvSpPr/>
            <p:nvPr/>
          </p:nvSpPr>
          <p:spPr>
            <a:xfrm>
              <a:off x="36198" y="37704"/>
              <a:ext cx="336263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RL</a:t>
              </a:r>
            </a:p>
          </p:txBody>
        </p:sp>
      </p:grpSp>
      <p:grpSp>
        <p:nvGrpSpPr>
          <p:cNvPr id="132" name="Group 132"/>
          <p:cNvGrpSpPr/>
          <p:nvPr/>
        </p:nvGrpSpPr>
        <p:grpSpPr>
          <a:xfrm>
            <a:off x="11213323" y="4876799"/>
            <a:ext cx="408660" cy="408660"/>
            <a:chOff x="0" y="0"/>
            <a:chExt cx="408658" cy="408658"/>
          </a:xfrm>
        </p:grpSpPr>
        <p:sp>
          <p:nvSpPr>
            <p:cNvPr id="130" name="Shape 130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4F81BD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31" name="Shape 131"/>
            <p:cNvSpPr/>
            <p:nvPr/>
          </p:nvSpPr>
          <p:spPr>
            <a:xfrm>
              <a:off x="11151" y="37704"/>
              <a:ext cx="386355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RW</a:t>
              </a:r>
            </a:p>
          </p:txBody>
        </p:sp>
      </p:grpSp>
      <p:grpSp>
        <p:nvGrpSpPr>
          <p:cNvPr id="135" name="Group 135"/>
          <p:cNvGrpSpPr/>
          <p:nvPr/>
        </p:nvGrpSpPr>
        <p:grpSpPr>
          <a:xfrm>
            <a:off x="10803467" y="1189849"/>
            <a:ext cx="408660" cy="408660"/>
            <a:chOff x="0" y="0"/>
            <a:chExt cx="408658" cy="408658"/>
          </a:xfrm>
        </p:grpSpPr>
        <p:sp>
          <p:nvSpPr>
            <p:cNvPr id="133" name="Shape 133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34" name="Shape 134"/>
            <p:cNvSpPr/>
            <p:nvPr/>
          </p:nvSpPr>
          <p:spPr>
            <a:xfrm>
              <a:off x="23305" y="37704"/>
              <a:ext cx="362047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LW</a:t>
              </a:r>
            </a:p>
          </p:txBody>
        </p:sp>
      </p:grpSp>
      <p:grpSp>
        <p:nvGrpSpPr>
          <p:cNvPr id="138" name="Group 138"/>
          <p:cNvGrpSpPr/>
          <p:nvPr/>
        </p:nvGrpSpPr>
        <p:grpSpPr>
          <a:xfrm>
            <a:off x="9575236" y="1395306"/>
            <a:ext cx="408660" cy="408660"/>
            <a:chOff x="0" y="0"/>
            <a:chExt cx="408658" cy="408658"/>
          </a:xfrm>
        </p:grpSpPr>
        <p:sp>
          <p:nvSpPr>
            <p:cNvPr id="136" name="Shape 136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37" name="Shape 137"/>
            <p:cNvSpPr/>
            <p:nvPr/>
          </p:nvSpPr>
          <p:spPr>
            <a:xfrm>
              <a:off x="42925" y="37705"/>
              <a:ext cx="322807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LL</a:t>
              </a:r>
            </a:p>
          </p:txBody>
        </p:sp>
      </p:grpSp>
      <p:grpSp>
        <p:nvGrpSpPr>
          <p:cNvPr id="141" name="Group 141"/>
          <p:cNvGrpSpPr/>
          <p:nvPr/>
        </p:nvGrpSpPr>
        <p:grpSpPr>
          <a:xfrm>
            <a:off x="8344746" y="1496907"/>
            <a:ext cx="408660" cy="408659"/>
            <a:chOff x="0" y="0"/>
            <a:chExt cx="408658" cy="408658"/>
          </a:xfrm>
        </p:grpSpPr>
        <p:sp>
          <p:nvSpPr>
            <p:cNvPr id="139" name="Shape 139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40" name="Shape 140"/>
            <p:cNvSpPr/>
            <p:nvPr/>
          </p:nvSpPr>
          <p:spPr>
            <a:xfrm>
              <a:off x="24868" y="37704"/>
              <a:ext cx="358922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LM</a:t>
              </a:r>
            </a:p>
          </p:txBody>
        </p:sp>
      </p:grpSp>
      <p:grpSp>
        <p:nvGrpSpPr>
          <p:cNvPr id="144" name="Group 144"/>
          <p:cNvGrpSpPr/>
          <p:nvPr/>
        </p:nvGrpSpPr>
        <p:grpSpPr>
          <a:xfrm>
            <a:off x="6809457" y="1395306"/>
            <a:ext cx="408660" cy="408660"/>
            <a:chOff x="0" y="0"/>
            <a:chExt cx="408658" cy="408658"/>
          </a:xfrm>
        </p:grpSpPr>
        <p:sp>
          <p:nvSpPr>
            <p:cNvPr id="142" name="Shape 142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43" name="Shape 143"/>
            <p:cNvSpPr/>
            <p:nvPr/>
          </p:nvSpPr>
          <p:spPr>
            <a:xfrm>
              <a:off x="18140" y="37705"/>
              <a:ext cx="372378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RM</a:t>
              </a:r>
            </a:p>
          </p:txBody>
        </p:sp>
      </p:grpSp>
      <p:grpSp>
        <p:nvGrpSpPr>
          <p:cNvPr id="147" name="Group 147"/>
          <p:cNvGrpSpPr/>
          <p:nvPr/>
        </p:nvGrpSpPr>
        <p:grpSpPr>
          <a:xfrm>
            <a:off x="5274168" y="1395306"/>
            <a:ext cx="408660" cy="408660"/>
            <a:chOff x="0" y="0"/>
            <a:chExt cx="408658" cy="408658"/>
          </a:xfrm>
        </p:grpSpPr>
        <p:sp>
          <p:nvSpPr>
            <p:cNvPr id="145" name="Shape 145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46" name="Shape 146"/>
            <p:cNvSpPr/>
            <p:nvPr/>
          </p:nvSpPr>
          <p:spPr>
            <a:xfrm>
              <a:off x="36198" y="37705"/>
              <a:ext cx="336263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RL</a:t>
              </a:r>
            </a:p>
          </p:txBody>
        </p:sp>
      </p:grpSp>
      <p:grpSp>
        <p:nvGrpSpPr>
          <p:cNvPr id="150" name="Group 150"/>
          <p:cNvGrpSpPr/>
          <p:nvPr/>
        </p:nvGrpSpPr>
        <p:grpSpPr>
          <a:xfrm>
            <a:off x="3122507" y="1189849"/>
            <a:ext cx="408659" cy="408660"/>
            <a:chOff x="0" y="0"/>
            <a:chExt cx="408658" cy="408658"/>
          </a:xfrm>
        </p:grpSpPr>
        <p:sp>
          <p:nvSpPr>
            <p:cNvPr id="148" name="Shape 148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49" name="Shape 149"/>
            <p:cNvSpPr/>
            <p:nvPr/>
          </p:nvSpPr>
          <p:spPr>
            <a:xfrm>
              <a:off x="11151" y="37704"/>
              <a:ext cx="386355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RW</a:t>
              </a:r>
            </a:p>
          </p:txBody>
        </p:sp>
      </p:grpSp>
      <p:grpSp>
        <p:nvGrpSpPr>
          <p:cNvPr id="155" name="Group 155"/>
          <p:cNvGrpSpPr/>
          <p:nvPr/>
        </p:nvGrpSpPr>
        <p:grpSpPr>
          <a:xfrm>
            <a:off x="-1" y="2828996"/>
            <a:ext cx="1512886" cy="1358280"/>
            <a:chOff x="0" y="0"/>
            <a:chExt cx="1512884" cy="1358279"/>
          </a:xfrm>
        </p:grpSpPr>
        <p:sp>
          <p:nvSpPr>
            <p:cNvPr id="151" name="Shape 151"/>
            <p:cNvSpPr/>
            <p:nvPr/>
          </p:nvSpPr>
          <p:spPr>
            <a:xfrm>
              <a:off x="356728" y="0"/>
              <a:ext cx="819574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Shape 152"/>
            <p:cNvSpPr/>
            <p:nvPr/>
          </p:nvSpPr>
          <p:spPr>
            <a:xfrm>
              <a:off x="356728" y="923431"/>
              <a:ext cx="819574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dash"/>
              <a:round/>
              <a:tail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Shape 153"/>
            <p:cNvSpPr/>
            <p:nvPr/>
          </p:nvSpPr>
          <p:spPr>
            <a:xfrm>
              <a:off x="0" y="1025031"/>
              <a:ext cx="1313034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t">
              <a:spAutoFit/>
            </a:bodyPr>
            <a:lstStyle>
              <a:lvl1pPr algn="l"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Ball Movement</a:t>
              </a:r>
            </a:p>
          </p:txBody>
        </p:sp>
        <p:sp>
          <p:nvSpPr>
            <p:cNvPr id="154" name="Shape 154"/>
            <p:cNvSpPr/>
            <p:nvPr/>
          </p:nvSpPr>
          <p:spPr>
            <a:xfrm>
              <a:off x="0" y="103857"/>
              <a:ext cx="1512885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t">
              <a:spAutoFit/>
            </a:bodyPr>
            <a:lstStyle>
              <a:lvl1pPr algn="l"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Player Movement</a:t>
              </a:r>
            </a:p>
          </p:txBody>
        </p:sp>
      </p:grpSp>
      <p:sp>
        <p:nvSpPr>
          <p:cNvPr id="156" name="Shape 156"/>
          <p:cNvSpPr/>
          <p:nvPr/>
        </p:nvSpPr>
        <p:spPr>
          <a:xfrm flipV="1">
            <a:off x="2406791" y="3750169"/>
            <a:ext cx="1" cy="1025032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7" name="Shape 157"/>
          <p:cNvSpPr/>
          <p:nvPr/>
        </p:nvSpPr>
        <p:spPr>
          <a:xfrm>
            <a:off x="1790418" y="1291448"/>
            <a:ext cx="10139679" cy="1"/>
          </a:xfrm>
          <a:prstGeom prst="line">
            <a:avLst/>
          </a:prstGeom>
          <a:ln w="12700">
            <a:solidFill/>
            <a:prstDash val="dash"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8" name="Shape 158"/>
          <p:cNvSpPr/>
          <p:nvPr/>
        </p:nvSpPr>
        <p:spPr>
          <a:xfrm>
            <a:off x="1790418" y="7028462"/>
            <a:ext cx="10139679" cy="1"/>
          </a:xfrm>
          <a:prstGeom prst="line">
            <a:avLst/>
          </a:prstGeom>
          <a:ln w="12700">
            <a:solidFill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9" name="Shape 159"/>
          <p:cNvSpPr/>
          <p:nvPr/>
        </p:nvSpPr>
        <p:spPr>
          <a:xfrm flipH="1">
            <a:off x="6297575" y="3443040"/>
            <a:ext cx="2355461" cy="1126527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0" name="Shape 160"/>
          <p:cNvSpPr/>
          <p:nvPr/>
        </p:nvSpPr>
        <p:spPr>
          <a:xfrm flipH="1">
            <a:off x="9165094" y="3443040"/>
            <a:ext cx="307447" cy="1126527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1" name="Shape 161"/>
          <p:cNvSpPr/>
          <p:nvPr/>
        </p:nvSpPr>
        <p:spPr>
          <a:xfrm>
            <a:off x="5682827" y="2418080"/>
            <a:ext cx="819573" cy="10047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lnTo>
                  <a:pt x="12402" y="8281"/>
                </a:lnTo>
                <a:lnTo>
                  <a:pt x="0" y="0"/>
                </a:lnTo>
              </a:path>
            </a:pathLst>
          </a:cu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914400">
              <a:defRPr sz="24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62" name="Shape 162"/>
          <p:cNvSpPr/>
          <p:nvPr/>
        </p:nvSpPr>
        <p:spPr>
          <a:xfrm flipH="1" flipV="1">
            <a:off x="4556195" y="3443111"/>
            <a:ext cx="512517" cy="715716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3" name="Shape 163"/>
          <p:cNvSpPr/>
          <p:nvPr/>
        </p:nvSpPr>
        <p:spPr>
          <a:xfrm flipH="1" flipV="1">
            <a:off x="5784426" y="1600765"/>
            <a:ext cx="1025032" cy="1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4" name="Shape 164"/>
          <p:cNvSpPr/>
          <p:nvPr/>
        </p:nvSpPr>
        <p:spPr>
          <a:xfrm flipH="1" flipV="1">
            <a:off x="4249137" y="1600765"/>
            <a:ext cx="1126633" cy="1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5" name="Shape 165"/>
          <p:cNvSpPr/>
          <p:nvPr/>
        </p:nvSpPr>
        <p:spPr>
          <a:xfrm flipH="1" flipV="1">
            <a:off x="7730631" y="1496907"/>
            <a:ext cx="614116" cy="101600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6" name="Shape 166"/>
          <p:cNvSpPr/>
          <p:nvPr/>
        </p:nvSpPr>
        <p:spPr>
          <a:xfrm flipH="1" flipV="1">
            <a:off x="9164320" y="1395306"/>
            <a:ext cx="410916" cy="101602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7" name="Shape 167"/>
          <p:cNvSpPr/>
          <p:nvPr/>
        </p:nvSpPr>
        <p:spPr>
          <a:xfrm>
            <a:off x="4556195" y="596928"/>
            <a:ext cx="2971237" cy="549149"/>
          </a:xfrm>
          <a:prstGeom prst="rect">
            <a:avLst/>
          </a:prstGeom>
          <a:solidFill>
            <a:srgbClr val="4F81BD"/>
          </a:solidFill>
          <a:ln w="12700">
            <a:solidFill/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>
            <a:spAutoFit/>
          </a:bodyPr>
          <a:lstStyle>
            <a:lvl1pPr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Defence chasing hard to cover, shoulders turned, under pressure</a:t>
            </a:r>
          </a:p>
        </p:txBody>
      </p:sp>
      <p:sp>
        <p:nvSpPr>
          <p:cNvPr id="168" name="Shape 168"/>
          <p:cNvSpPr/>
          <p:nvPr/>
        </p:nvSpPr>
        <p:spPr>
          <a:xfrm>
            <a:off x="2302933" y="2030617"/>
            <a:ext cx="2869637" cy="955549"/>
          </a:xfrm>
          <a:prstGeom prst="rect">
            <a:avLst/>
          </a:prstGeom>
          <a:solidFill>
            <a:srgbClr val="4F81BD"/>
          </a:solidFill>
          <a:ln w="12700">
            <a:solidFill/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>
            <a:spAutoFit/>
          </a:bodyPr>
          <a:lstStyle>
            <a:lvl1pPr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Attacking link and middle run parallel lines to commit defending link and middle.  Link will be the  next half</a:t>
            </a:r>
          </a:p>
        </p:txBody>
      </p:sp>
      <p:sp>
        <p:nvSpPr>
          <p:cNvPr id="169" name="Shape 169"/>
          <p:cNvSpPr/>
          <p:nvPr/>
        </p:nvSpPr>
        <p:spPr>
          <a:xfrm>
            <a:off x="9779564" y="2231884"/>
            <a:ext cx="2869634" cy="752349"/>
          </a:xfrm>
          <a:prstGeom prst="rect">
            <a:avLst/>
          </a:prstGeom>
          <a:solidFill>
            <a:srgbClr val="4F81BD"/>
          </a:solidFill>
          <a:ln w="12700">
            <a:solidFill/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>
            <a:spAutoFit/>
          </a:bodyPr>
          <a:lstStyle>
            <a:lvl1pPr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Right mid will run into position to be the next runner.  Must be deep in the pocket.</a:t>
            </a:r>
          </a:p>
        </p:txBody>
      </p:sp>
      <p:sp>
        <p:nvSpPr>
          <p:cNvPr id="170" name="Shape 170"/>
          <p:cNvSpPr/>
          <p:nvPr/>
        </p:nvSpPr>
        <p:spPr>
          <a:xfrm>
            <a:off x="11930097" y="164818"/>
            <a:ext cx="771647" cy="33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Try Line</a:t>
            </a:r>
          </a:p>
        </p:txBody>
      </p:sp>
      <p:sp>
        <p:nvSpPr>
          <p:cNvPr id="171" name="Shape 171"/>
          <p:cNvSpPr/>
          <p:nvPr/>
        </p:nvSpPr>
        <p:spPr>
          <a:xfrm>
            <a:off x="11930097" y="1088248"/>
            <a:ext cx="734403" cy="33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5m line</a:t>
            </a:r>
          </a:p>
        </p:txBody>
      </p:sp>
      <p:sp>
        <p:nvSpPr>
          <p:cNvPr id="172" name="Shape 172"/>
          <p:cNvSpPr/>
          <p:nvPr/>
        </p:nvSpPr>
        <p:spPr>
          <a:xfrm>
            <a:off x="11930097" y="4876800"/>
            <a:ext cx="827644" cy="3332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10m line</a:t>
            </a:r>
          </a:p>
        </p:txBody>
      </p:sp>
      <p:sp>
        <p:nvSpPr>
          <p:cNvPr id="173" name="Shape 173"/>
          <p:cNvSpPr/>
          <p:nvPr/>
        </p:nvSpPr>
        <p:spPr>
          <a:xfrm>
            <a:off x="11930097" y="6823004"/>
            <a:ext cx="837628" cy="33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Half way</a:t>
            </a:r>
          </a:p>
        </p:txBody>
      </p:sp>
      <p:sp>
        <p:nvSpPr>
          <p:cNvPr id="174" name="Shape 174"/>
          <p:cNvSpPr/>
          <p:nvPr/>
        </p:nvSpPr>
        <p:spPr>
          <a:xfrm rot="16200000">
            <a:off x="116952" y="2454656"/>
            <a:ext cx="3066064" cy="33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defRPr b="1"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b="0" sz="1800"/>
            </a:pPr>
            <a:r>
              <a:rPr b="1" sz="1400"/>
              <a:t>Green Zone – line Attack area</a:t>
            </a:r>
          </a:p>
        </p:txBody>
      </p:sp>
      <p:sp>
        <p:nvSpPr>
          <p:cNvPr id="175" name="Shape 175"/>
          <p:cNvSpPr/>
          <p:nvPr/>
        </p:nvSpPr>
        <p:spPr>
          <a:xfrm rot="16200000">
            <a:off x="-245421" y="6503981"/>
            <a:ext cx="3379894" cy="536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defRPr b="1"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b="0" sz="1800"/>
            </a:pPr>
            <a:r>
              <a:rPr b="1" sz="1400"/>
              <a:t>Amber Zone – start thinking and preparing for line attack</a:t>
            </a:r>
          </a:p>
        </p:txBody>
      </p:sp>
      <p:sp>
        <p:nvSpPr>
          <p:cNvPr id="176" name="Shape 176"/>
          <p:cNvSpPr/>
          <p:nvPr>
            <p:ph type="sldNum" sz="quarter" idx="2"/>
          </p:nvPr>
        </p:nvSpPr>
        <p:spPr>
          <a:xfrm>
            <a:off x="9320106" y="8909642"/>
            <a:ext cx="3034455" cy="33324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>
              <a:defRPr b="1" sz="14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fld id="{86CB4B4D-7CA3-9044-876B-883B54F8677D}" type="slidenum">
              <a:rPr b="1" sz="1400">
                <a:solidFill>
                  <a:srgbClr val="888888"/>
                </a:solidFill>
              </a:rPr>
            </a:fld>
          </a:p>
        </p:txBody>
      </p:sp>
      <p:sp>
        <p:nvSpPr>
          <p:cNvPr id="177" name="Shape 177"/>
          <p:cNvSpPr/>
          <p:nvPr/>
        </p:nvSpPr>
        <p:spPr>
          <a:xfrm flipV="1">
            <a:off x="11418146" y="3852686"/>
            <a:ext cx="1" cy="1025032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/>
        </p:nvSpPr>
        <p:spPr>
          <a:xfrm>
            <a:off x="4443306" y="9151224"/>
            <a:ext cx="4118188" cy="33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>
            <a:spAutoFit/>
          </a:bodyPr>
          <a:lstStyle>
            <a:lvl1pPr defTabSz="914400">
              <a:defRPr b="1" sz="1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1400">
                <a:solidFill>
                  <a:srgbClr val="888888"/>
                </a:solidFill>
              </a:rPr>
              <a:t>Line Attack - Sliders</a:t>
            </a:r>
          </a:p>
        </p:txBody>
      </p:sp>
      <p:sp>
        <p:nvSpPr>
          <p:cNvPr id="180" name="Shape 180"/>
          <p:cNvSpPr/>
          <p:nvPr/>
        </p:nvSpPr>
        <p:spPr>
          <a:xfrm>
            <a:off x="1790418" y="4978400"/>
            <a:ext cx="10139679" cy="4097867"/>
          </a:xfrm>
          <a:prstGeom prst="rect">
            <a:avLst/>
          </a:prstGeom>
          <a:solidFill>
            <a:srgbClr val="FFCC66">
              <a:alpha val="72157"/>
            </a:srgbClr>
          </a:solidFill>
          <a:ln w="25400">
            <a:solidFill>
              <a:srgbClr val="3A5E8A"/>
            </a:solidFill>
          </a:ln>
        </p:spPr>
        <p:txBody>
          <a:bodyPr lIns="65023" tIns="65023" rIns="65023" bIns="65023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81" name="Shape 181"/>
          <p:cNvSpPr/>
          <p:nvPr/>
        </p:nvSpPr>
        <p:spPr>
          <a:xfrm>
            <a:off x="1791476" y="370699"/>
            <a:ext cx="10139679" cy="4608126"/>
          </a:xfrm>
          <a:prstGeom prst="rect">
            <a:avLst/>
          </a:prstGeom>
          <a:solidFill>
            <a:srgbClr val="74C866">
              <a:alpha val="74118"/>
            </a:srgbClr>
          </a:solidFill>
          <a:ln w="25400">
            <a:solidFill>
              <a:srgbClr val="3A5E8A"/>
            </a:solidFill>
          </a:ln>
        </p:spPr>
        <p:txBody>
          <a:bodyPr lIns="65023" tIns="65023" rIns="65023" bIns="65023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82" name="Shape 182"/>
          <p:cNvSpPr/>
          <p:nvPr/>
        </p:nvSpPr>
        <p:spPr>
          <a:xfrm flipH="1">
            <a:off x="1790418" y="164818"/>
            <a:ext cx="1" cy="9218507"/>
          </a:xfrm>
          <a:prstGeom prst="line">
            <a:avLst/>
          </a:prstGeom>
          <a:ln w="12700">
            <a:solidFill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83" name="Shape 183"/>
          <p:cNvSpPr/>
          <p:nvPr/>
        </p:nvSpPr>
        <p:spPr>
          <a:xfrm>
            <a:off x="1790418" y="370275"/>
            <a:ext cx="10139679" cy="1"/>
          </a:xfrm>
          <a:prstGeom prst="line">
            <a:avLst/>
          </a:prstGeom>
          <a:ln w="12700">
            <a:solidFill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84" name="Shape 184"/>
          <p:cNvSpPr/>
          <p:nvPr/>
        </p:nvSpPr>
        <p:spPr>
          <a:xfrm>
            <a:off x="1790418" y="9076266"/>
            <a:ext cx="10139679" cy="1"/>
          </a:xfrm>
          <a:prstGeom prst="line">
            <a:avLst/>
          </a:prstGeom>
          <a:ln w="12700">
            <a:solidFill/>
            <a:prstDash val="dash"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85" name="Shape 185"/>
          <p:cNvSpPr/>
          <p:nvPr/>
        </p:nvSpPr>
        <p:spPr>
          <a:xfrm>
            <a:off x="1790418" y="4978400"/>
            <a:ext cx="10139679" cy="1"/>
          </a:xfrm>
          <a:prstGeom prst="line">
            <a:avLst/>
          </a:prstGeom>
          <a:ln w="12700">
            <a:solidFill/>
            <a:prstDash val="dash"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86" name="Shape 186"/>
          <p:cNvSpPr/>
          <p:nvPr/>
        </p:nvSpPr>
        <p:spPr>
          <a:xfrm flipH="1">
            <a:off x="11930097" y="164818"/>
            <a:ext cx="1" cy="9320108"/>
          </a:xfrm>
          <a:prstGeom prst="line">
            <a:avLst/>
          </a:prstGeom>
          <a:ln w="12700">
            <a:solidFill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189" name="Group 189"/>
          <p:cNvGrpSpPr/>
          <p:nvPr/>
        </p:nvGrpSpPr>
        <p:grpSpPr>
          <a:xfrm>
            <a:off x="2201333" y="3544711"/>
            <a:ext cx="408660" cy="408659"/>
            <a:chOff x="0" y="0"/>
            <a:chExt cx="408658" cy="408658"/>
          </a:xfrm>
        </p:grpSpPr>
        <p:sp>
          <p:nvSpPr>
            <p:cNvPr id="187" name="Shape 187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4F81BD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88" name="Shape 188"/>
            <p:cNvSpPr/>
            <p:nvPr/>
          </p:nvSpPr>
          <p:spPr>
            <a:xfrm>
              <a:off x="23305" y="37705"/>
              <a:ext cx="362047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LW</a:t>
              </a:r>
            </a:p>
          </p:txBody>
        </p:sp>
      </p:grpSp>
      <p:grpSp>
        <p:nvGrpSpPr>
          <p:cNvPr id="192" name="Group 192"/>
          <p:cNvGrpSpPr/>
          <p:nvPr/>
        </p:nvGrpSpPr>
        <p:grpSpPr>
          <a:xfrm>
            <a:off x="4966229" y="2111692"/>
            <a:ext cx="408659" cy="408660"/>
            <a:chOff x="0" y="0"/>
            <a:chExt cx="408658" cy="408658"/>
          </a:xfrm>
        </p:grpSpPr>
        <p:sp>
          <p:nvSpPr>
            <p:cNvPr id="190" name="Shape 190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558ED5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91" name="Shape 191"/>
            <p:cNvSpPr/>
            <p:nvPr/>
          </p:nvSpPr>
          <p:spPr>
            <a:xfrm>
              <a:off x="24868" y="37704"/>
              <a:ext cx="358922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LM</a:t>
              </a:r>
            </a:p>
          </p:txBody>
        </p:sp>
      </p:grpSp>
      <p:grpSp>
        <p:nvGrpSpPr>
          <p:cNvPr id="195" name="Group 195"/>
          <p:cNvGrpSpPr/>
          <p:nvPr/>
        </p:nvGrpSpPr>
        <p:grpSpPr>
          <a:xfrm>
            <a:off x="5478286" y="4364743"/>
            <a:ext cx="408659" cy="408659"/>
            <a:chOff x="0" y="0"/>
            <a:chExt cx="408658" cy="408658"/>
          </a:xfrm>
        </p:grpSpPr>
        <p:sp>
          <p:nvSpPr>
            <p:cNvPr id="193" name="Shape 193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4F81BD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94" name="Shape 194"/>
            <p:cNvSpPr/>
            <p:nvPr/>
          </p:nvSpPr>
          <p:spPr>
            <a:xfrm>
              <a:off x="18139" y="37705"/>
              <a:ext cx="372379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RM</a:t>
              </a:r>
            </a:p>
          </p:txBody>
        </p:sp>
      </p:grpSp>
      <p:grpSp>
        <p:nvGrpSpPr>
          <p:cNvPr id="198" name="Group 198"/>
          <p:cNvGrpSpPr/>
          <p:nvPr/>
        </p:nvGrpSpPr>
        <p:grpSpPr>
          <a:xfrm>
            <a:off x="4761406" y="2521338"/>
            <a:ext cx="408659" cy="408659"/>
            <a:chOff x="0" y="0"/>
            <a:chExt cx="408658" cy="408658"/>
          </a:xfrm>
        </p:grpSpPr>
        <p:sp>
          <p:nvSpPr>
            <p:cNvPr id="196" name="Shape 196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97" name="Shape 197"/>
            <p:cNvSpPr/>
            <p:nvPr/>
          </p:nvSpPr>
          <p:spPr>
            <a:xfrm>
              <a:off x="42925" y="37704"/>
              <a:ext cx="322807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LL</a:t>
              </a:r>
            </a:p>
          </p:txBody>
        </p:sp>
      </p:grpSp>
      <p:grpSp>
        <p:nvGrpSpPr>
          <p:cNvPr id="201" name="Group 201"/>
          <p:cNvGrpSpPr/>
          <p:nvPr/>
        </p:nvGrpSpPr>
        <p:grpSpPr>
          <a:xfrm>
            <a:off x="7628925" y="4671977"/>
            <a:ext cx="408659" cy="408659"/>
            <a:chOff x="0" y="0"/>
            <a:chExt cx="408658" cy="408658"/>
          </a:xfrm>
        </p:grpSpPr>
        <p:sp>
          <p:nvSpPr>
            <p:cNvPr id="199" name="Shape 199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4F81BD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00" name="Shape 200"/>
            <p:cNvSpPr/>
            <p:nvPr/>
          </p:nvSpPr>
          <p:spPr>
            <a:xfrm>
              <a:off x="36198" y="37705"/>
              <a:ext cx="336263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RL</a:t>
              </a:r>
            </a:p>
          </p:txBody>
        </p:sp>
      </p:grpSp>
      <p:grpSp>
        <p:nvGrpSpPr>
          <p:cNvPr id="204" name="Group 204"/>
          <p:cNvGrpSpPr/>
          <p:nvPr/>
        </p:nvGrpSpPr>
        <p:grpSpPr>
          <a:xfrm>
            <a:off x="11214383" y="5082258"/>
            <a:ext cx="408659" cy="408659"/>
            <a:chOff x="0" y="0"/>
            <a:chExt cx="408658" cy="408658"/>
          </a:xfrm>
        </p:grpSpPr>
        <p:sp>
          <p:nvSpPr>
            <p:cNvPr id="202" name="Shape 202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4F81BD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03" name="Shape 203"/>
            <p:cNvSpPr/>
            <p:nvPr/>
          </p:nvSpPr>
          <p:spPr>
            <a:xfrm>
              <a:off x="11151" y="37704"/>
              <a:ext cx="386355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RW</a:t>
              </a:r>
            </a:p>
          </p:txBody>
        </p:sp>
      </p:grpSp>
      <p:grpSp>
        <p:nvGrpSpPr>
          <p:cNvPr id="207" name="Group 207"/>
          <p:cNvGrpSpPr/>
          <p:nvPr/>
        </p:nvGrpSpPr>
        <p:grpSpPr>
          <a:xfrm>
            <a:off x="10803467" y="1189849"/>
            <a:ext cx="408660" cy="408660"/>
            <a:chOff x="0" y="0"/>
            <a:chExt cx="408658" cy="408658"/>
          </a:xfrm>
        </p:grpSpPr>
        <p:sp>
          <p:nvSpPr>
            <p:cNvPr id="205" name="Shape 205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06" name="Shape 206"/>
            <p:cNvSpPr/>
            <p:nvPr/>
          </p:nvSpPr>
          <p:spPr>
            <a:xfrm>
              <a:off x="23305" y="37704"/>
              <a:ext cx="362047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LW</a:t>
              </a:r>
            </a:p>
          </p:txBody>
        </p:sp>
      </p:grpSp>
      <p:grpSp>
        <p:nvGrpSpPr>
          <p:cNvPr id="210" name="Group 210"/>
          <p:cNvGrpSpPr/>
          <p:nvPr/>
        </p:nvGrpSpPr>
        <p:grpSpPr>
          <a:xfrm>
            <a:off x="8448604" y="1189849"/>
            <a:ext cx="408660" cy="408660"/>
            <a:chOff x="0" y="0"/>
            <a:chExt cx="408658" cy="408658"/>
          </a:xfrm>
        </p:grpSpPr>
        <p:sp>
          <p:nvSpPr>
            <p:cNvPr id="208" name="Shape 208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09" name="Shape 209"/>
            <p:cNvSpPr/>
            <p:nvPr/>
          </p:nvSpPr>
          <p:spPr>
            <a:xfrm>
              <a:off x="42926" y="37704"/>
              <a:ext cx="322806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LL</a:t>
              </a:r>
            </a:p>
          </p:txBody>
        </p:sp>
      </p:grpSp>
      <p:grpSp>
        <p:nvGrpSpPr>
          <p:cNvPr id="213" name="Group 213"/>
          <p:cNvGrpSpPr/>
          <p:nvPr/>
        </p:nvGrpSpPr>
        <p:grpSpPr>
          <a:xfrm>
            <a:off x="6809457" y="1291448"/>
            <a:ext cx="408660" cy="408660"/>
            <a:chOff x="0" y="0"/>
            <a:chExt cx="408658" cy="408658"/>
          </a:xfrm>
        </p:grpSpPr>
        <p:sp>
          <p:nvSpPr>
            <p:cNvPr id="211" name="Shape 211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12" name="Shape 212"/>
            <p:cNvSpPr/>
            <p:nvPr/>
          </p:nvSpPr>
          <p:spPr>
            <a:xfrm>
              <a:off x="24868" y="37705"/>
              <a:ext cx="358922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LM</a:t>
              </a:r>
            </a:p>
          </p:txBody>
        </p:sp>
      </p:grpSp>
      <p:grpSp>
        <p:nvGrpSpPr>
          <p:cNvPr id="216" name="Group 216"/>
          <p:cNvGrpSpPr/>
          <p:nvPr/>
        </p:nvGrpSpPr>
        <p:grpSpPr>
          <a:xfrm>
            <a:off x="5068640" y="1702047"/>
            <a:ext cx="408660" cy="408659"/>
            <a:chOff x="0" y="0"/>
            <a:chExt cx="408658" cy="408658"/>
          </a:xfrm>
        </p:grpSpPr>
        <p:sp>
          <p:nvSpPr>
            <p:cNvPr id="214" name="Shape 214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15" name="Shape 215"/>
            <p:cNvSpPr/>
            <p:nvPr/>
          </p:nvSpPr>
          <p:spPr>
            <a:xfrm>
              <a:off x="18140" y="37705"/>
              <a:ext cx="372378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RM</a:t>
              </a:r>
            </a:p>
          </p:txBody>
        </p:sp>
      </p:grpSp>
      <p:grpSp>
        <p:nvGrpSpPr>
          <p:cNvPr id="219" name="Group 219"/>
          <p:cNvGrpSpPr/>
          <p:nvPr/>
        </p:nvGrpSpPr>
        <p:grpSpPr>
          <a:xfrm>
            <a:off x="4147538" y="1395306"/>
            <a:ext cx="408660" cy="408660"/>
            <a:chOff x="0" y="0"/>
            <a:chExt cx="408658" cy="408658"/>
          </a:xfrm>
        </p:grpSpPr>
        <p:sp>
          <p:nvSpPr>
            <p:cNvPr id="217" name="Shape 217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18" name="Shape 218"/>
            <p:cNvSpPr/>
            <p:nvPr/>
          </p:nvSpPr>
          <p:spPr>
            <a:xfrm>
              <a:off x="36197" y="37705"/>
              <a:ext cx="336263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RL</a:t>
              </a:r>
            </a:p>
          </p:txBody>
        </p:sp>
      </p:grpSp>
      <p:grpSp>
        <p:nvGrpSpPr>
          <p:cNvPr id="222" name="Group 222"/>
          <p:cNvGrpSpPr/>
          <p:nvPr/>
        </p:nvGrpSpPr>
        <p:grpSpPr>
          <a:xfrm>
            <a:off x="2917048" y="1189849"/>
            <a:ext cx="408660" cy="408660"/>
            <a:chOff x="0" y="0"/>
            <a:chExt cx="408658" cy="408658"/>
          </a:xfrm>
        </p:grpSpPr>
        <p:sp>
          <p:nvSpPr>
            <p:cNvPr id="220" name="Shape 220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21" name="Shape 221"/>
            <p:cNvSpPr/>
            <p:nvPr/>
          </p:nvSpPr>
          <p:spPr>
            <a:xfrm>
              <a:off x="11151" y="37704"/>
              <a:ext cx="386356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RW</a:t>
              </a:r>
            </a:p>
          </p:txBody>
        </p:sp>
      </p:grpSp>
      <p:grpSp>
        <p:nvGrpSpPr>
          <p:cNvPr id="227" name="Group 227"/>
          <p:cNvGrpSpPr/>
          <p:nvPr/>
        </p:nvGrpSpPr>
        <p:grpSpPr>
          <a:xfrm>
            <a:off x="-1" y="2828996"/>
            <a:ext cx="1512886" cy="1358280"/>
            <a:chOff x="0" y="0"/>
            <a:chExt cx="1512884" cy="1358279"/>
          </a:xfrm>
        </p:grpSpPr>
        <p:sp>
          <p:nvSpPr>
            <p:cNvPr id="223" name="Shape 223"/>
            <p:cNvSpPr/>
            <p:nvPr/>
          </p:nvSpPr>
          <p:spPr>
            <a:xfrm>
              <a:off x="356728" y="0"/>
              <a:ext cx="819574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Shape 224"/>
            <p:cNvSpPr/>
            <p:nvPr/>
          </p:nvSpPr>
          <p:spPr>
            <a:xfrm>
              <a:off x="356728" y="923431"/>
              <a:ext cx="819574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dash"/>
              <a:round/>
              <a:tail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Shape 225"/>
            <p:cNvSpPr/>
            <p:nvPr/>
          </p:nvSpPr>
          <p:spPr>
            <a:xfrm>
              <a:off x="0" y="1025031"/>
              <a:ext cx="1313034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t">
              <a:spAutoFit/>
            </a:bodyPr>
            <a:lstStyle>
              <a:lvl1pPr algn="l"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Ball Movement</a:t>
              </a:r>
            </a:p>
          </p:txBody>
        </p:sp>
        <p:sp>
          <p:nvSpPr>
            <p:cNvPr id="226" name="Shape 226"/>
            <p:cNvSpPr/>
            <p:nvPr/>
          </p:nvSpPr>
          <p:spPr>
            <a:xfrm>
              <a:off x="0" y="103857"/>
              <a:ext cx="1512885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t">
              <a:spAutoFit/>
            </a:bodyPr>
            <a:lstStyle>
              <a:lvl1pPr algn="l"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Player Movement</a:t>
              </a:r>
            </a:p>
          </p:txBody>
        </p:sp>
      </p:grpSp>
      <p:sp>
        <p:nvSpPr>
          <p:cNvPr id="228" name="Shape 228"/>
          <p:cNvSpPr/>
          <p:nvPr/>
        </p:nvSpPr>
        <p:spPr>
          <a:xfrm>
            <a:off x="1790418" y="1291448"/>
            <a:ext cx="10139679" cy="1"/>
          </a:xfrm>
          <a:prstGeom prst="line">
            <a:avLst/>
          </a:prstGeom>
          <a:ln w="12700">
            <a:solidFill/>
            <a:prstDash val="dash"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29" name="Shape 229"/>
          <p:cNvSpPr/>
          <p:nvPr/>
        </p:nvSpPr>
        <p:spPr>
          <a:xfrm>
            <a:off x="1790418" y="7028462"/>
            <a:ext cx="10139679" cy="1"/>
          </a:xfrm>
          <a:prstGeom prst="line">
            <a:avLst/>
          </a:prstGeom>
          <a:ln w="12700">
            <a:solidFill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30" name="Shape 230"/>
          <p:cNvSpPr/>
          <p:nvPr/>
        </p:nvSpPr>
        <p:spPr>
          <a:xfrm>
            <a:off x="3532469" y="4792168"/>
            <a:ext cx="1844607" cy="752349"/>
          </a:xfrm>
          <a:prstGeom prst="rect">
            <a:avLst/>
          </a:prstGeom>
          <a:solidFill>
            <a:srgbClr val="4F81BD"/>
          </a:solidFill>
          <a:ln w="12700">
            <a:solidFill/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>
            <a:spAutoFit/>
          </a:bodyPr>
          <a:lstStyle>
            <a:lvl1pPr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RM deep in the pocket running onto the ball.</a:t>
            </a:r>
          </a:p>
        </p:txBody>
      </p:sp>
      <p:sp>
        <p:nvSpPr>
          <p:cNvPr id="231" name="Shape 231"/>
          <p:cNvSpPr/>
          <p:nvPr/>
        </p:nvSpPr>
        <p:spPr>
          <a:xfrm>
            <a:off x="5171051" y="2828573"/>
            <a:ext cx="1024115" cy="614470"/>
          </a:xfrm>
          <a:prstGeom prst="line">
            <a:avLst/>
          </a:prstGeom>
          <a:ln w="12700">
            <a:solidFill/>
            <a:prstDash val="dash"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32" name="Shape 232"/>
          <p:cNvSpPr/>
          <p:nvPr/>
        </p:nvSpPr>
        <p:spPr>
          <a:xfrm flipV="1">
            <a:off x="5887931" y="3852684"/>
            <a:ext cx="409647" cy="615563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33" name="Shape 233"/>
          <p:cNvSpPr/>
          <p:nvPr/>
        </p:nvSpPr>
        <p:spPr>
          <a:xfrm flipV="1">
            <a:off x="8038571" y="3750274"/>
            <a:ext cx="204823" cy="921175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34" name="Shape 234"/>
          <p:cNvSpPr/>
          <p:nvPr/>
        </p:nvSpPr>
        <p:spPr>
          <a:xfrm flipV="1">
            <a:off x="11417583" y="3851768"/>
            <a:ext cx="1" cy="1230491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35" name="Shape 235"/>
          <p:cNvSpPr/>
          <p:nvPr/>
        </p:nvSpPr>
        <p:spPr>
          <a:xfrm>
            <a:off x="4556195" y="1702364"/>
            <a:ext cx="205460" cy="101602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36" name="Shape 236"/>
          <p:cNvSpPr/>
          <p:nvPr/>
        </p:nvSpPr>
        <p:spPr>
          <a:xfrm flipV="1">
            <a:off x="2406791" y="2930595"/>
            <a:ext cx="1" cy="616375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37" name="Shape 237"/>
          <p:cNvSpPr/>
          <p:nvPr/>
        </p:nvSpPr>
        <p:spPr>
          <a:xfrm>
            <a:off x="11930097" y="164818"/>
            <a:ext cx="771647" cy="33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Try Line</a:t>
            </a:r>
          </a:p>
        </p:txBody>
      </p:sp>
      <p:sp>
        <p:nvSpPr>
          <p:cNvPr id="238" name="Shape 238"/>
          <p:cNvSpPr/>
          <p:nvPr/>
        </p:nvSpPr>
        <p:spPr>
          <a:xfrm>
            <a:off x="11930097" y="1088248"/>
            <a:ext cx="734403" cy="33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5m line</a:t>
            </a:r>
          </a:p>
        </p:txBody>
      </p:sp>
      <p:sp>
        <p:nvSpPr>
          <p:cNvPr id="239" name="Shape 239"/>
          <p:cNvSpPr/>
          <p:nvPr/>
        </p:nvSpPr>
        <p:spPr>
          <a:xfrm>
            <a:off x="11930097" y="4876800"/>
            <a:ext cx="827644" cy="3332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10m line</a:t>
            </a:r>
          </a:p>
        </p:txBody>
      </p:sp>
      <p:sp>
        <p:nvSpPr>
          <p:cNvPr id="240" name="Shape 240"/>
          <p:cNvSpPr/>
          <p:nvPr/>
        </p:nvSpPr>
        <p:spPr>
          <a:xfrm>
            <a:off x="11930097" y="6823004"/>
            <a:ext cx="837628" cy="33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Half way</a:t>
            </a:r>
          </a:p>
        </p:txBody>
      </p:sp>
      <p:sp>
        <p:nvSpPr>
          <p:cNvPr id="241" name="Shape 241"/>
          <p:cNvSpPr/>
          <p:nvPr/>
        </p:nvSpPr>
        <p:spPr>
          <a:xfrm rot="16200000">
            <a:off x="116952" y="2454656"/>
            <a:ext cx="3066064" cy="33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defRPr b="1"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b="0" sz="1800"/>
            </a:pPr>
            <a:r>
              <a:rPr b="1" sz="1400"/>
              <a:t>Green Zone – line Attack area</a:t>
            </a:r>
          </a:p>
        </p:txBody>
      </p:sp>
      <p:sp>
        <p:nvSpPr>
          <p:cNvPr id="242" name="Shape 242"/>
          <p:cNvSpPr/>
          <p:nvPr/>
        </p:nvSpPr>
        <p:spPr>
          <a:xfrm rot="16200000">
            <a:off x="-245421" y="6503981"/>
            <a:ext cx="3379894" cy="536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defRPr b="1"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b="0" sz="1800"/>
            </a:pPr>
            <a:r>
              <a:rPr b="1" sz="1400"/>
              <a:t>Amber Zone – start thinking and preparing for line attack</a:t>
            </a:r>
          </a:p>
        </p:txBody>
      </p:sp>
      <p:sp>
        <p:nvSpPr>
          <p:cNvPr id="243" name="Shape 243"/>
          <p:cNvSpPr/>
          <p:nvPr>
            <p:ph type="sldNum" sz="quarter" idx="2"/>
          </p:nvPr>
        </p:nvSpPr>
        <p:spPr>
          <a:xfrm>
            <a:off x="9320106" y="8909642"/>
            <a:ext cx="3034455" cy="33324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>
              <a:defRPr b="1" sz="14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fld id="{86CB4B4D-7CA3-9044-876B-883B54F8677D}" type="slidenum">
              <a:rPr b="1" sz="1400">
                <a:solidFill>
                  <a:srgbClr val="888888"/>
                </a:solidFill>
              </a:rPr>
            </a:fld>
          </a:p>
        </p:txBody>
      </p:sp>
      <p:grpSp>
        <p:nvGrpSpPr>
          <p:cNvPr id="246" name="Group 246"/>
          <p:cNvGrpSpPr/>
          <p:nvPr/>
        </p:nvGrpSpPr>
        <p:grpSpPr>
          <a:xfrm>
            <a:off x="5387860" y="2890677"/>
            <a:ext cx="424920" cy="353040"/>
            <a:chOff x="9340" y="7297"/>
            <a:chExt cx="424919" cy="353038"/>
          </a:xfrm>
        </p:grpSpPr>
        <p:sp>
          <p:nvSpPr>
            <p:cNvPr id="244" name="Shape 244"/>
            <p:cNvSpPr/>
            <p:nvPr/>
          </p:nvSpPr>
          <p:spPr>
            <a:xfrm flipH="1" rot="18480000">
              <a:off x="173305" y="66841"/>
              <a:ext cx="96991" cy="233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25400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45" name="Shape 245"/>
            <p:cNvSpPr/>
            <p:nvPr/>
          </p:nvSpPr>
          <p:spPr>
            <a:xfrm rot="18480000">
              <a:off x="187509" y="-59008"/>
              <a:ext cx="68583" cy="4856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spAutoFit/>
            </a:bodyPr>
            <a:lstStyle>
              <a:lvl1pPr defTabSz="914400">
                <a:defRPr sz="2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 </a:t>
              </a:r>
            </a:p>
          </p:txBody>
        </p:sp>
      </p:grpSp>
      <p:sp>
        <p:nvSpPr>
          <p:cNvPr id="247" name="Shape 247"/>
          <p:cNvSpPr/>
          <p:nvPr/>
        </p:nvSpPr>
        <p:spPr>
          <a:xfrm>
            <a:off x="8038570" y="5091571"/>
            <a:ext cx="1844607" cy="549149"/>
          </a:xfrm>
          <a:prstGeom prst="rect">
            <a:avLst/>
          </a:prstGeom>
          <a:solidFill>
            <a:srgbClr val="4F81BD"/>
          </a:solidFill>
          <a:ln w="12700">
            <a:solidFill/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>
            <a:spAutoFit/>
          </a:bodyPr>
          <a:lstStyle>
            <a:lvl1pPr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RL getting ready to be half</a:t>
            </a:r>
          </a:p>
        </p:txBody>
      </p:sp>
      <p:sp>
        <p:nvSpPr>
          <p:cNvPr id="248" name="Shape 248"/>
          <p:cNvSpPr/>
          <p:nvPr/>
        </p:nvSpPr>
        <p:spPr>
          <a:xfrm>
            <a:off x="7116868" y="1702047"/>
            <a:ext cx="102412" cy="307235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49" name="Shape 249"/>
          <p:cNvSpPr/>
          <p:nvPr/>
        </p:nvSpPr>
        <p:spPr>
          <a:xfrm>
            <a:off x="8653039" y="1702047"/>
            <a:ext cx="102412" cy="307235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/>
          <p:nvPr/>
        </p:nvSpPr>
        <p:spPr>
          <a:xfrm>
            <a:off x="4443306" y="9151224"/>
            <a:ext cx="4118188" cy="33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>
            <a:spAutoFit/>
          </a:bodyPr>
          <a:lstStyle>
            <a:lvl1pPr defTabSz="914400">
              <a:defRPr b="1" sz="1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1400">
                <a:solidFill>
                  <a:srgbClr val="888888"/>
                </a:solidFill>
              </a:rPr>
              <a:t>Line Attack - Sliders</a:t>
            </a:r>
          </a:p>
        </p:txBody>
      </p:sp>
      <p:sp>
        <p:nvSpPr>
          <p:cNvPr id="252" name="Shape 252"/>
          <p:cNvSpPr/>
          <p:nvPr/>
        </p:nvSpPr>
        <p:spPr>
          <a:xfrm>
            <a:off x="1790418" y="4978400"/>
            <a:ext cx="10139679" cy="4097867"/>
          </a:xfrm>
          <a:prstGeom prst="rect">
            <a:avLst/>
          </a:prstGeom>
          <a:solidFill>
            <a:srgbClr val="FFCC66">
              <a:alpha val="72157"/>
            </a:srgbClr>
          </a:solidFill>
          <a:ln w="25400">
            <a:solidFill>
              <a:srgbClr val="3A5E8A"/>
            </a:solidFill>
          </a:ln>
        </p:spPr>
        <p:txBody>
          <a:bodyPr lIns="65023" tIns="65023" rIns="65023" bIns="65023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53" name="Shape 253"/>
          <p:cNvSpPr/>
          <p:nvPr/>
        </p:nvSpPr>
        <p:spPr>
          <a:xfrm>
            <a:off x="1791476" y="370699"/>
            <a:ext cx="10139679" cy="4608126"/>
          </a:xfrm>
          <a:prstGeom prst="rect">
            <a:avLst/>
          </a:prstGeom>
          <a:solidFill>
            <a:srgbClr val="74C866">
              <a:alpha val="74118"/>
            </a:srgbClr>
          </a:solidFill>
          <a:ln w="25400">
            <a:solidFill>
              <a:srgbClr val="3A5E8A"/>
            </a:solidFill>
          </a:ln>
        </p:spPr>
        <p:txBody>
          <a:bodyPr lIns="65023" tIns="65023" rIns="65023" bIns="65023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54" name="Shape 254"/>
          <p:cNvSpPr/>
          <p:nvPr/>
        </p:nvSpPr>
        <p:spPr>
          <a:xfrm flipH="1">
            <a:off x="1790418" y="164818"/>
            <a:ext cx="1" cy="9218507"/>
          </a:xfrm>
          <a:prstGeom prst="line">
            <a:avLst/>
          </a:prstGeom>
          <a:ln w="12700">
            <a:solidFill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5" name="Shape 255"/>
          <p:cNvSpPr/>
          <p:nvPr/>
        </p:nvSpPr>
        <p:spPr>
          <a:xfrm>
            <a:off x="1790418" y="370275"/>
            <a:ext cx="10139679" cy="1"/>
          </a:xfrm>
          <a:prstGeom prst="line">
            <a:avLst/>
          </a:prstGeom>
          <a:ln w="12700">
            <a:solidFill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6" name="Shape 256"/>
          <p:cNvSpPr/>
          <p:nvPr/>
        </p:nvSpPr>
        <p:spPr>
          <a:xfrm>
            <a:off x="1790418" y="9076266"/>
            <a:ext cx="10139679" cy="1"/>
          </a:xfrm>
          <a:prstGeom prst="line">
            <a:avLst/>
          </a:prstGeom>
          <a:ln w="12700">
            <a:solidFill/>
            <a:prstDash val="dash"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7" name="Shape 257"/>
          <p:cNvSpPr/>
          <p:nvPr/>
        </p:nvSpPr>
        <p:spPr>
          <a:xfrm>
            <a:off x="1790418" y="4978400"/>
            <a:ext cx="10139679" cy="1"/>
          </a:xfrm>
          <a:prstGeom prst="line">
            <a:avLst/>
          </a:prstGeom>
          <a:ln w="12700">
            <a:solidFill/>
            <a:prstDash val="dash"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8" name="Shape 258"/>
          <p:cNvSpPr/>
          <p:nvPr/>
        </p:nvSpPr>
        <p:spPr>
          <a:xfrm flipH="1">
            <a:off x="11930097" y="164818"/>
            <a:ext cx="1" cy="9320108"/>
          </a:xfrm>
          <a:prstGeom prst="line">
            <a:avLst/>
          </a:prstGeom>
          <a:ln w="12700">
            <a:solidFill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261" name="Group 261"/>
          <p:cNvGrpSpPr/>
          <p:nvPr/>
        </p:nvGrpSpPr>
        <p:grpSpPr>
          <a:xfrm>
            <a:off x="2201333" y="3544711"/>
            <a:ext cx="408660" cy="408659"/>
            <a:chOff x="0" y="0"/>
            <a:chExt cx="408658" cy="408658"/>
          </a:xfrm>
        </p:grpSpPr>
        <p:sp>
          <p:nvSpPr>
            <p:cNvPr id="259" name="Shape 259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4F81BD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60" name="Shape 260"/>
            <p:cNvSpPr/>
            <p:nvPr/>
          </p:nvSpPr>
          <p:spPr>
            <a:xfrm>
              <a:off x="23305" y="37705"/>
              <a:ext cx="362047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LW</a:t>
              </a:r>
            </a:p>
          </p:txBody>
        </p:sp>
      </p:grpSp>
      <p:grpSp>
        <p:nvGrpSpPr>
          <p:cNvPr id="264" name="Group 264"/>
          <p:cNvGrpSpPr/>
          <p:nvPr/>
        </p:nvGrpSpPr>
        <p:grpSpPr>
          <a:xfrm>
            <a:off x="4556583" y="2521338"/>
            <a:ext cx="408660" cy="408659"/>
            <a:chOff x="0" y="0"/>
            <a:chExt cx="408658" cy="408658"/>
          </a:xfrm>
        </p:grpSpPr>
        <p:sp>
          <p:nvSpPr>
            <p:cNvPr id="262" name="Shape 262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558ED5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63" name="Shape 263"/>
            <p:cNvSpPr/>
            <p:nvPr/>
          </p:nvSpPr>
          <p:spPr>
            <a:xfrm>
              <a:off x="24868" y="37704"/>
              <a:ext cx="358922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LM</a:t>
              </a:r>
            </a:p>
          </p:txBody>
        </p:sp>
      </p:grpSp>
      <p:grpSp>
        <p:nvGrpSpPr>
          <p:cNvPr id="267" name="Group 267"/>
          <p:cNvGrpSpPr/>
          <p:nvPr/>
        </p:nvGrpSpPr>
        <p:grpSpPr>
          <a:xfrm>
            <a:off x="7936159" y="3033395"/>
            <a:ext cx="408660" cy="408659"/>
            <a:chOff x="0" y="0"/>
            <a:chExt cx="408658" cy="408658"/>
          </a:xfrm>
        </p:grpSpPr>
        <p:sp>
          <p:nvSpPr>
            <p:cNvPr id="265" name="Shape 265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66" name="Shape 266"/>
            <p:cNvSpPr/>
            <p:nvPr/>
          </p:nvSpPr>
          <p:spPr>
            <a:xfrm>
              <a:off x="18139" y="37705"/>
              <a:ext cx="372379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RM</a:t>
              </a:r>
            </a:p>
          </p:txBody>
        </p:sp>
      </p:grpSp>
      <p:grpSp>
        <p:nvGrpSpPr>
          <p:cNvPr id="270" name="Group 270"/>
          <p:cNvGrpSpPr/>
          <p:nvPr/>
        </p:nvGrpSpPr>
        <p:grpSpPr>
          <a:xfrm>
            <a:off x="5580697" y="3443040"/>
            <a:ext cx="408659" cy="408660"/>
            <a:chOff x="0" y="0"/>
            <a:chExt cx="408658" cy="408658"/>
          </a:xfrm>
        </p:grpSpPr>
        <p:sp>
          <p:nvSpPr>
            <p:cNvPr id="268" name="Shape 268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558ED5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69" name="Shape 269"/>
            <p:cNvSpPr/>
            <p:nvPr/>
          </p:nvSpPr>
          <p:spPr>
            <a:xfrm>
              <a:off x="42925" y="37704"/>
              <a:ext cx="322807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LL</a:t>
              </a:r>
            </a:p>
          </p:txBody>
        </p:sp>
      </p:grpSp>
      <p:grpSp>
        <p:nvGrpSpPr>
          <p:cNvPr id="273" name="Group 273"/>
          <p:cNvGrpSpPr/>
          <p:nvPr/>
        </p:nvGrpSpPr>
        <p:grpSpPr>
          <a:xfrm>
            <a:off x="8550627" y="4159920"/>
            <a:ext cx="408660" cy="408659"/>
            <a:chOff x="0" y="0"/>
            <a:chExt cx="408658" cy="408658"/>
          </a:xfrm>
        </p:grpSpPr>
        <p:sp>
          <p:nvSpPr>
            <p:cNvPr id="271" name="Shape 271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4F81BD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72" name="Shape 272"/>
            <p:cNvSpPr/>
            <p:nvPr/>
          </p:nvSpPr>
          <p:spPr>
            <a:xfrm>
              <a:off x="36198" y="37705"/>
              <a:ext cx="336263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RL</a:t>
              </a:r>
            </a:p>
          </p:txBody>
        </p:sp>
      </p:grpSp>
      <p:grpSp>
        <p:nvGrpSpPr>
          <p:cNvPr id="276" name="Group 276"/>
          <p:cNvGrpSpPr/>
          <p:nvPr/>
        </p:nvGrpSpPr>
        <p:grpSpPr>
          <a:xfrm>
            <a:off x="11214383" y="5082258"/>
            <a:ext cx="408659" cy="408659"/>
            <a:chOff x="0" y="0"/>
            <a:chExt cx="408658" cy="408658"/>
          </a:xfrm>
        </p:grpSpPr>
        <p:sp>
          <p:nvSpPr>
            <p:cNvPr id="274" name="Shape 274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4F81BD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75" name="Shape 275"/>
            <p:cNvSpPr/>
            <p:nvPr/>
          </p:nvSpPr>
          <p:spPr>
            <a:xfrm>
              <a:off x="11151" y="37704"/>
              <a:ext cx="386355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RW</a:t>
              </a:r>
            </a:p>
          </p:txBody>
        </p:sp>
      </p:grpSp>
      <p:grpSp>
        <p:nvGrpSpPr>
          <p:cNvPr id="279" name="Group 279"/>
          <p:cNvGrpSpPr/>
          <p:nvPr/>
        </p:nvGrpSpPr>
        <p:grpSpPr>
          <a:xfrm>
            <a:off x="10803467" y="1189849"/>
            <a:ext cx="408660" cy="408660"/>
            <a:chOff x="0" y="0"/>
            <a:chExt cx="408658" cy="408658"/>
          </a:xfrm>
        </p:grpSpPr>
        <p:sp>
          <p:nvSpPr>
            <p:cNvPr id="277" name="Shape 277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78" name="Shape 278"/>
            <p:cNvSpPr/>
            <p:nvPr/>
          </p:nvSpPr>
          <p:spPr>
            <a:xfrm>
              <a:off x="23305" y="37704"/>
              <a:ext cx="362047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LW</a:t>
              </a:r>
            </a:p>
          </p:txBody>
        </p:sp>
      </p:grpSp>
      <p:grpSp>
        <p:nvGrpSpPr>
          <p:cNvPr id="282" name="Group 282"/>
          <p:cNvGrpSpPr/>
          <p:nvPr/>
        </p:nvGrpSpPr>
        <p:grpSpPr>
          <a:xfrm>
            <a:off x="9267507" y="1599635"/>
            <a:ext cx="408660" cy="408660"/>
            <a:chOff x="0" y="0"/>
            <a:chExt cx="408658" cy="408658"/>
          </a:xfrm>
        </p:grpSpPr>
        <p:sp>
          <p:nvSpPr>
            <p:cNvPr id="280" name="Shape 280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81" name="Shape 281"/>
            <p:cNvSpPr/>
            <p:nvPr/>
          </p:nvSpPr>
          <p:spPr>
            <a:xfrm>
              <a:off x="42926" y="37704"/>
              <a:ext cx="322806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LL</a:t>
              </a:r>
            </a:p>
          </p:txBody>
        </p:sp>
      </p:grpSp>
      <p:grpSp>
        <p:nvGrpSpPr>
          <p:cNvPr id="285" name="Group 285"/>
          <p:cNvGrpSpPr/>
          <p:nvPr/>
        </p:nvGrpSpPr>
        <p:grpSpPr>
          <a:xfrm>
            <a:off x="8140982" y="1702047"/>
            <a:ext cx="408659" cy="408659"/>
            <a:chOff x="0" y="0"/>
            <a:chExt cx="408658" cy="408658"/>
          </a:xfrm>
        </p:grpSpPr>
        <p:sp>
          <p:nvSpPr>
            <p:cNvPr id="283" name="Shape 283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84" name="Shape 284"/>
            <p:cNvSpPr/>
            <p:nvPr/>
          </p:nvSpPr>
          <p:spPr>
            <a:xfrm>
              <a:off x="24868" y="37705"/>
              <a:ext cx="358922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LM</a:t>
              </a:r>
            </a:p>
          </p:txBody>
        </p:sp>
      </p:grpSp>
      <p:grpSp>
        <p:nvGrpSpPr>
          <p:cNvPr id="288" name="Group 288"/>
          <p:cNvGrpSpPr/>
          <p:nvPr/>
        </p:nvGrpSpPr>
        <p:grpSpPr>
          <a:xfrm>
            <a:off x="7014456" y="1087578"/>
            <a:ext cx="408660" cy="408660"/>
            <a:chOff x="0" y="0"/>
            <a:chExt cx="408658" cy="408658"/>
          </a:xfrm>
        </p:grpSpPr>
        <p:sp>
          <p:nvSpPr>
            <p:cNvPr id="286" name="Shape 286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87" name="Shape 287"/>
            <p:cNvSpPr/>
            <p:nvPr/>
          </p:nvSpPr>
          <p:spPr>
            <a:xfrm>
              <a:off x="18140" y="37705"/>
              <a:ext cx="372378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RM</a:t>
              </a:r>
            </a:p>
          </p:txBody>
        </p:sp>
      </p:grpSp>
      <p:grpSp>
        <p:nvGrpSpPr>
          <p:cNvPr id="291" name="Group 291"/>
          <p:cNvGrpSpPr/>
          <p:nvPr/>
        </p:nvGrpSpPr>
        <p:grpSpPr>
          <a:xfrm>
            <a:off x="5273463" y="1087578"/>
            <a:ext cx="408659" cy="408660"/>
            <a:chOff x="0" y="0"/>
            <a:chExt cx="408658" cy="408658"/>
          </a:xfrm>
        </p:grpSpPr>
        <p:sp>
          <p:nvSpPr>
            <p:cNvPr id="289" name="Shape 289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90" name="Shape 290"/>
            <p:cNvSpPr/>
            <p:nvPr/>
          </p:nvSpPr>
          <p:spPr>
            <a:xfrm>
              <a:off x="36197" y="37705"/>
              <a:ext cx="336263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RL</a:t>
              </a:r>
            </a:p>
          </p:txBody>
        </p:sp>
      </p:grpSp>
      <p:grpSp>
        <p:nvGrpSpPr>
          <p:cNvPr id="294" name="Group 294"/>
          <p:cNvGrpSpPr/>
          <p:nvPr/>
        </p:nvGrpSpPr>
        <p:grpSpPr>
          <a:xfrm>
            <a:off x="2917048" y="1189849"/>
            <a:ext cx="408660" cy="408660"/>
            <a:chOff x="0" y="0"/>
            <a:chExt cx="408658" cy="408658"/>
          </a:xfrm>
        </p:grpSpPr>
        <p:sp>
          <p:nvSpPr>
            <p:cNvPr id="292" name="Shape 292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93" name="Shape 293"/>
            <p:cNvSpPr/>
            <p:nvPr/>
          </p:nvSpPr>
          <p:spPr>
            <a:xfrm>
              <a:off x="11151" y="37704"/>
              <a:ext cx="386356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RW</a:t>
              </a:r>
            </a:p>
          </p:txBody>
        </p:sp>
      </p:grpSp>
      <p:grpSp>
        <p:nvGrpSpPr>
          <p:cNvPr id="299" name="Group 299"/>
          <p:cNvGrpSpPr/>
          <p:nvPr/>
        </p:nvGrpSpPr>
        <p:grpSpPr>
          <a:xfrm>
            <a:off x="-1" y="2828996"/>
            <a:ext cx="1512886" cy="1358280"/>
            <a:chOff x="0" y="0"/>
            <a:chExt cx="1512884" cy="1358279"/>
          </a:xfrm>
        </p:grpSpPr>
        <p:sp>
          <p:nvSpPr>
            <p:cNvPr id="295" name="Shape 295"/>
            <p:cNvSpPr/>
            <p:nvPr/>
          </p:nvSpPr>
          <p:spPr>
            <a:xfrm>
              <a:off x="356728" y="0"/>
              <a:ext cx="819574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Shape 296"/>
            <p:cNvSpPr/>
            <p:nvPr/>
          </p:nvSpPr>
          <p:spPr>
            <a:xfrm>
              <a:off x="356728" y="923431"/>
              <a:ext cx="819574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dash"/>
              <a:round/>
              <a:tail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Shape 297"/>
            <p:cNvSpPr/>
            <p:nvPr/>
          </p:nvSpPr>
          <p:spPr>
            <a:xfrm>
              <a:off x="0" y="1025031"/>
              <a:ext cx="1313034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t">
              <a:spAutoFit/>
            </a:bodyPr>
            <a:lstStyle>
              <a:lvl1pPr algn="l"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Ball Movement</a:t>
              </a:r>
            </a:p>
          </p:txBody>
        </p:sp>
        <p:sp>
          <p:nvSpPr>
            <p:cNvPr id="298" name="Shape 298"/>
            <p:cNvSpPr/>
            <p:nvPr/>
          </p:nvSpPr>
          <p:spPr>
            <a:xfrm>
              <a:off x="0" y="103857"/>
              <a:ext cx="1512885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t">
              <a:spAutoFit/>
            </a:bodyPr>
            <a:lstStyle>
              <a:lvl1pPr algn="l"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Player Movement</a:t>
              </a:r>
            </a:p>
          </p:txBody>
        </p:sp>
      </p:grpSp>
      <p:sp>
        <p:nvSpPr>
          <p:cNvPr id="300" name="Shape 300"/>
          <p:cNvSpPr/>
          <p:nvPr/>
        </p:nvSpPr>
        <p:spPr>
          <a:xfrm>
            <a:off x="1790418" y="1291448"/>
            <a:ext cx="10139679" cy="1"/>
          </a:xfrm>
          <a:prstGeom prst="line">
            <a:avLst/>
          </a:prstGeom>
          <a:ln w="12700">
            <a:solidFill/>
            <a:prstDash val="dash"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01" name="Shape 301"/>
          <p:cNvSpPr/>
          <p:nvPr/>
        </p:nvSpPr>
        <p:spPr>
          <a:xfrm>
            <a:off x="1790418" y="7028462"/>
            <a:ext cx="10139679" cy="1"/>
          </a:xfrm>
          <a:prstGeom prst="line">
            <a:avLst/>
          </a:prstGeom>
          <a:ln w="12700">
            <a:solidFill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02" name="Shape 302"/>
          <p:cNvSpPr/>
          <p:nvPr/>
        </p:nvSpPr>
        <p:spPr>
          <a:xfrm>
            <a:off x="4351761" y="4178511"/>
            <a:ext cx="1844606" cy="955549"/>
          </a:xfrm>
          <a:prstGeom prst="rect">
            <a:avLst/>
          </a:prstGeom>
          <a:solidFill>
            <a:srgbClr val="4F81BD"/>
          </a:solidFill>
          <a:ln w="12700">
            <a:solidFill/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>
            <a:spAutoFit/>
          </a:bodyPr>
          <a:lstStyle>
            <a:lvl1pPr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LL running  deep in the pocket  to prepare to be next runner</a:t>
            </a:r>
          </a:p>
        </p:txBody>
      </p:sp>
      <p:sp>
        <p:nvSpPr>
          <p:cNvPr id="303" name="Shape 303"/>
          <p:cNvSpPr/>
          <p:nvPr/>
        </p:nvSpPr>
        <p:spPr>
          <a:xfrm>
            <a:off x="5990343" y="3750274"/>
            <a:ext cx="1024115" cy="614469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04" name="Shape 304"/>
          <p:cNvSpPr/>
          <p:nvPr/>
        </p:nvSpPr>
        <p:spPr>
          <a:xfrm flipV="1">
            <a:off x="8345805" y="2521338"/>
            <a:ext cx="409646" cy="615563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05" name="Shape 305"/>
          <p:cNvSpPr/>
          <p:nvPr/>
        </p:nvSpPr>
        <p:spPr>
          <a:xfrm flipV="1">
            <a:off x="8857861" y="3238218"/>
            <a:ext cx="614470" cy="921174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06" name="Shape 306"/>
          <p:cNvSpPr/>
          <p:nvPr/>
        </p:nvSpPr>
        <p:spPr>
          <a:xfrm flipV="1">
            <a:off x="11417583" y="3851768"/>
            <a:ext cx="1" cy="1230491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07" name="Shape 307"/>
          <p:cNvSpPr/>
          <p:nvPr/>
        </p:nvSpPr>
        <p:spPr>
          <a:xfrm>
            <a:off x="5580697" y="1497224"/>
            <a:ext cx="205459" cy="101602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08" name="Shape 308"/>
          <p:cNvSpPr/>
          <p:nvPr/>
        </p:nvSpPr>
        <p:spPr>
          <a:xfrm flipV="1">
            <a:off x="2406791" y="2930595"/>
            <a:ext cx="1" cy="616375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09" name="Shape 309"/>
          <p:cNvSpPr/>
          <p:nvPr/>
        </p:nvSpPr>
        <p:spPr>
          <a:xfrm>
            <a:off x="11930097" y="164818"/>
            <a:ext cx="771647" cy="33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Try Line</a:t>
            </a:r>
          </a:p>
        </p:txBody>
      </p:sp>
      <p:sp>
        <p:nvSpPr>
          <p:cNvPr id="310" name="Shape 310"/>
          <p:cNvSpPr/>
          <p:nvPr/>
        </p:nvSpPr>
        <p:spPr>
          <a:xfrm>
            <a:off x="11930097" y="1088248"/>
            <a:ext cx="734403" cy="33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5m line</a:t>
            </a:r>
          </a:p>
        </p:txBody>
      </p:sp>
      <p:sp>
        <p:nvSpPr>
          <p:cNvPr id="311" name="Shape 311"/>
          <p:cNvSpPr/>
          <p:nvPr/>
        </p:nvSpPr>
        <p:spPr>
          <a:xfrm>
            <a:off x="11930097" y="4876800"/>
            <a:ext cx="827644" cy="3332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10m line</a:t>
            </a:r>
          </a:p>
        </p:txBody>
      </p:sp>
      <p:sp>
        <p:nvSpPr>
          <p:cNvPr id="312" name="Shape 312"/>
          <p:cNvSpPr/>
          <p:nvPr/>
        </p:nvSpPr>
        <p:spPr>
          <a:xfrm>
            <a:off x="11930097" y="6823004"/>
            <a:ext cx="837628" cy="33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Half way</a:t>
            </a:r>
          </a:p>
        </p:txBody>
      </p:sp>
      <p:sp>
        <p:nvSpPr>
          <p:cNvPr id="313" name="Shape 313"/>
          <p:cNvSpPr/>
          <p:nvPr/>
        </p:nvSpPr>
        <p:spPr>
          <a:xfrm rot="16200000">
            <a:off x="116952" y="2454656"/>
            <a:ext cx="3066064" cy="33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defRPr b="1"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b="0" sz="1800"/>
            </a:pPr>
            <a:r>
              <a:rPr b="1" sz="1400"/>
              <a:t>Green Zone – line Attack area</a:t>
            </a:r>
          </a:p>
        </p:txBody>
      </p:sp>
      <p:sp>
        <p:nvSpPr>
          <p:cNvPr id="314" name="Shape 314"/>
          <p:cNvSpPr/>
          <p:nvPr/>
        </p:nvSpPr>
        <p:spPr>
          <a:xfrm rot="16200000">
            <a:off x="-245421" y="6503981"/>
            <a:ext cx="3379894" cy="536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defRPr b="1"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b="0" sz="1800"/>
            </a:pPr>
            <a:r>
              <a:rPr b="1" sz="1400"/>
              <a:t>Amber Zone – start thinking and preparing for line attack</a:t>
            </a:r>
          </a:p>
        </p:txBody>
      </p:sp>
      <p:sp>
        <p:nvSpPr>
          <p:cNvPr id="315" name="Shape 315"/>
          <p:cNvSpPr/>
          <p:nvPr>
            <p:ph type="sldNum" sz="quarter" idx="2"/>
          </p:nvPr>
        </p:nvSpPr>
        <p:spPr>
          <a:xfrm>
            <a:off x="9320106" y="8909642"/>
            <a:ext cx="3034455" cy="33324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>
              <a:defRPr b="1" sz="14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fld id="{86CB4B4D-7CA3-9044-876B-883B54F8677D}" type="slidenum">
              <a:rPr b="1" sz="1400">
                <a:solidFill>
                  <a:srgbClr val="888888"/>
                </a:solidFill>
              </a:rPr>
            </a:fld>
          </a:p>
        </p:txBody>
      </p:sp>
      <p:sp>
        <p:nvSpPr>
          <p:cNvPr id="316" name="Shape 316"/>
          <p:cNvSpPr/>
          <p:nvPr/>
        </p:nvSpPr>
        <p:spPr>
          <a:xfrm>
            <a:off x="8038570" y="5091571"/>
            <a:ext cx="1844607" cy="549149"/>
          </a:xfrm>
          <a:prstGeom prst="rect">
            <a:avLst/>
          </a:prstGeom>
          <a:solidFill>
            <a:srgbClr val="4F81BD"/>
          </a:solidFill>
          <a:ln w="12700">
            <a:solidFill/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>
            <a:spAutoFit/>
          </a:bodyPr>
          <a:lstStyle>
            <a:lvl1pPr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RL getting ready to be half</a:t>
            </a:r>
          </a:p>
        </p:txBody>
      </p:sp>
      <p:sp>
        <p:nvSpPr>
          <p:cNvPr id="317" name="Shape 317"/>
          <p:cNvSpPr/>
          <p:nvPr/>
        </p:nvSpPr>
        <p:spPr>
          <a:xfrm>
            <a:off x="8550627" y="2009281"/>
            <a:ext cx="102413" cy="307235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18" name="Shape 318"/>
          <p:cNvSpPr/>
          <p:nvPr/>
        </p:nvSpPr>
        <p:spPr>
          <a:xfrm>
            <a:off x="9574741" y="2009281"/>
            <a:ext cx="102413" cy="409646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19" name="Shape 319"/>
          <p:cNvSpPr/>
          <p:nvPr/>
        </p:nvSpPr>
        <p:spPr>
          <a:xfrm flipH="1">
            <a:off x="4454172" y="2930983"/>
            <a:ext cx="204824" cy="716881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/>
          <p:nvPr/>
        </p:nvSpPr>
        <p:spPr>
          <a:xfrm>
            <a:off x="4443306" y="9151224"/>
            <a:ext cx="4118188" cy="33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>
            <a:spAutoFit/>
          </a:bodyPr>
          <a:lstStyle>
            <a:lvl1pPr defTabSz="914400">
              <a:defRPr b="1" sz="1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1400">
                <a:solidFill>
                  <a:srgbClr val="888888"/>
                </a:solidFill>
              </a:rPr>
              <a:t>Line Attack - Sliders</a:t>
            </a:r>
          </a:p>
        </p:txBody>
      </p:sp>
      <p:sp>
        <p:nvSpPr>
          <p:cNvPr id="322" name="Shape 322"/>
          <p:cNvSpPr/>
          <p:nvPr/>
        </p:nvSpPr>
        <p:spPr>
          <a:xfrm>
            <a:off x="1790418" y="4978400"/>
            <a:ext cx="10139679" cy="4097867"/>
          </a:xfrm>
          <a:prstGeom prst="rect">
            <a:avLst/>
          </a:prstGeom>
          <a:solidFill>
            <a:srgbClr val="FFCC66">
              <a:alpha val="72157"/>
            </a:srgbClr>
          </a:solidFill>
          <a:ln w="25400">
            <a:solidFill>
              <a:srgbClr val="3A5E8A"/>
            </a:solidFill>
          </a:ln>
        </p:spPr>
        <p:txBody>
          <a:bodyPr lIns="65023" tIns="65023" rIns="65023" bIns="65023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23" name="Shape 323"/>
          <p:cNvSpPr/>
          <p:nvPr/>
        </p:nvSpPr>
        <p:spPr>
          <a:xfrm>
            <a:off x="1791476" y="370699"/>
            <a:ext cx="10139679" cy="4608126"/>
          </a:xfrm>
          <a:prstGeom prst="rect">
            <a:avLst/>
          </a:prstGeom>
          <a:solidFill>
            <a:srgbClr val="74C866">
              <a:alpha val="74118"/>
            </a:srgbClr>
          </a:solidFill>
          <a:ln w="25400">
            <a:solidFill>
              <a:srgbClr val="3A5E8A"/>
            </a:solidFill>
          </a:ln>
        </p:spPr>
        <p:txBody>
          <a:bodyPr lIns="65023" tIns="65023" rIns="65023" bIns="65023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24" name="Shape 324"/>
          <p:cNvSpPr/>
          <p:nvPr/>
        </p:nvSpPr>
        <p:spPr>
          <a:xfrm flipH="1">
            <a:off x="1790418" y="164818"/>
            <a:ext cx="1" cy="9218507"/>
          </a:xfrm>
          <a:prstGeom prst="line">
            <a:avLst/>
          </a:prstGeom>
          <a:ln w="12700">
            <a:solidFill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25" name="Shape 325"/>
          <p:cNvSpPr/>
          <p:nvPr/>
        </p:nvSpPr>
        <p:spPr>
          <a:xfrm>
            <a:off x="1790418" y="370275"/>
            <a:ext cx="10139679" cy="1"/>
          </a:xfrm>
          <a:prstGeom prst="line">
            <a:avLst/>
          </a:prstGeom>
          <a:ln w="12700">
            <a:solidFill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26" name="Shape 326"/>
          <p:cNvSpPr/>
          <p:nvPr/>
        </p:nvSpPr>
        <p:spPr>
          <a:xfrm>
            <a:off x="1790418" y="9076266"/>
            <a:ext cx="10139679" cy="1"/>
          </a:xfrm>
          <a:prstGeom prst="line">
            <a:avLst/>
          </a:prstGeom>
          <a:ln w="12700">
            <a:solidFill/>
            <a:prstDash val="dash"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27" name="Shape 327"/>
          <p:cNvSpPr/>
          <p:nvPr/>
        </p:nvSpPr>
        <p:spPr>
          <a:xfrm>
            <a:off x="1790418" y="4978400"/>
            <a:ext cx="10139679" cy="1"/>
          </a:xfrm>
          <a:prstGeom prst="line">
            <a:avLst/>
          </a:prstGeom>
          <a:ln w="12700">
            <a:solidFill/>
            <a:prstDash val="dash"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28" name="Shape 328"/>
          <p:cNvSpPr/>
          <p:nvPr/>
        </p:nvSpPr>
        <p:spPr>
          <a:xfrm flipH="1">
            <a:off x="11930097" y="164818"/>
            <a:ext cx="1" cy="9320108"/>
          </a:xfrm>
          <a:prstGeom prst="line">
            <a:avLst/>
          </a:prstGeom>
          <a:ln w="12700">
            <a:solidFill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331" name="Group 331"/>
          <p:cNvGrpSpPr/>
          <p:nvPr/>
        </p:nvGrpSpPr>
        <p:grpSpPr>
          <a:xfrm>
            <a:off x="2201333" y="3544711"/>
            <a:ext cx="408660" cy="408659"/>
            <a:chOff x="0" y="0"/>
            <a:chExt cx="408658" cy="408658"/>
          </a:xfrm>
        </p:grpSpPr>
        <p:sp>
          <p:nvSpPr>
            <p:cNvPr id="329" name="Shape 329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4F81BD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30" name="Shape 330"/>
            <p:cNvSpPr/>
            <p:nvPr/>
          </p:nvSpPr>
          <p:spPr>
            <a:xfrm>
              <a:off x="23305" y="37705"/>
              <a:ext cx="362047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LW</a:t>
              </a:r>
            </a:p>
          </p:txBody>
        </p:sp>
      </p:grpSp>
      <p:grpSp>
        <p:nvGrpSpPr>
          <p:cNvPr id="334" name="Group 334"/>
          <p:cNvGrpSpPr/>
          <p:nvPr/>
        </p:nvGrpSpPr>
        <p:grpSpPr>
          <a:xfrm>
            <a:off x="5375874" y="4979211"/>
            <a:ext cx="408660" cy="408659"/>
            <a:chOff x="0" y="0"/>
            <a:chExt cx="408658" cy="408658"/>
          </a:xfrm>
        </p:grpSpPr>
        <p:sp>
          <p:nvSpPr>
            <p:cNvPr id="332" name="Shape 332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558ED5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33" name="Shape 333"/>
            <p:cNvSpPr/>
            <p:nvPr/>
          </p:nvSpPr>
          <p:spPr>
            <a:xfrm>
              <a:off x="24868" y="37704"/>
              <a:ext cx="358922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LM</a:t>
              </a:r>
            </a:p>
          </p:txBody>
        </p:sp>
      </p:grpSp>
      <p:grpSp>
        <p:nvGrpSpPr>
          <p:cNvPr id="337" name="Group 337"/>
          <p:cNvGrpSpPr/>
          <p:nvPr/>
        </p:nvGrpSpPr>
        <p:grpSpPr>
          <a:xfrm>
            <a:off x="8448216" y="2009281"/>
            <a:ext cx="408659" cy="408659"/>
            <a:chOff x="0" y="0"/>
            <a:chExt cx="408658" cy="408658"/>
          </a:xfrm>
        </p:grpSpPr>
        <p:sp>
          <p:nvSpPr>
            <p:cNvPr id="335" name="Shape 335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4F81BD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36" name="Shape 336"/>
            <p:cNvSpPr/>
            <p:nvPr/>
          </p:nvSpPr>
          <p:spPr>
            <a:xfrm>
              <a:off x="18139" y="37705"/>
              <a:ext cx="372379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RM</a:t>
              </a:r>
            </a:p>
          </p:txBody>
        </p:sp>
      </p:grpSp>
      <p:grpSp>
        <p:nvGrpSpPr>
          <p:cNvPr id="340" name="Group 340"/>
          <p:cNvGrpSpPr/>
          <p:nvPr/>
        </p:nvGrpSpPr>
        <p:grpSpPr>
          <a:xfrm>
            <a:off x="8243393" y="4671977"/>
            <a:ext cx="408660" cy="408659"/>
            <a:chOff x="0" y="0"/>
            <a:chExt cx="408658" cy="408658"/>
          </a:xfrm>
        </p:grpSpPr>
        <p:sp>
          <p:nvSpPr>
            <p:cNvPr id="338" name="Shape 338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558ED5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39" name="Shape 339"/>
            <p:cNvSpPr/>
            <p:nvPr/>
          </p:nvSpPr>
          <p:spPr>
            <a:xfrm>
              <a:off x="42925" y="37704"/>
              <a:ext cx="322807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LL</a:t>
              </a:r>
            </a:p>
          </p:txBody>
        </p:sp>
      </p:grpSp>
      <p:grpSp>
        <p:nvGrpSpPr>
          <p:cNvPr id="343" name="Group 343"/>
          <p:cNvGrpSpPr/>
          <p:nvPr/>
        </p:nvGrpSpPr>
        <p:grpSpPr>
          <a:xfrm>
            <a:off x="8755450" y="2418926"/>
            <a:ext cx="408660" cy="408660"/>
            <a:chOff x="0" y="0"/>
            <a:chExt cx="408658" cy="408658"/>
          </a:xfrm>
        </p:grpSpPr>
        <p:sp>
          <p:nvSpPr>
            <p:cNvPr id="341" name="Shape 341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42" name="Shape 342"/>
            <p:cNvSpPr/>
            <p:nvPr/>
          </p:nvSpPr>
          <p:spPr>
            <a:xfrm>
              <a:off x="36198" y="37705"/>
              <a:ext cx="336263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RL</a:t>
              </a:r>
            </a:p>
          </p:txBody>
        </p:sp>
      </p:grpSp>
      <p:grpSp>
        <p:nvGrpSpPr>
          <p:cNvPr id="346" name="Group 346"/>
          <p:cNvGrpSpPr/>
          <p:nvPr/>
        </p:nvGrpSpPr>
        <p:grpSpPr>
          <a:xfrm>
            <a:off x="11214383" y="5082258"/>
            <a:ext cx="408659" cy="408659"/>
            <a:chOff x="0" y="0"/>
            <a:chExt cx="408658" cy="408658"/>
          </a:xfrm>
        </p:grpSpPr>
        <p:sp>
          <p:nvSpPr>
            <p:cNvPr id="344" name="Shape 344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4F81BD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45" name="Shape 345"/>
            <p:cNvSpPr/>
            <p:nvPr/>
          </p:nvSpPr>
          <p:spPr>
            <a:xfrm>
              <a:off x="11151" y="37704"/>
              <a:ext cx="386355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RW</a:t>
              </a:r>
            </a:p>
          </p:txBody>
        </p:sp>
      </p:grpSp>
      <p:grpSp>
        <p:nvGrpSpPr>
          <p:cNvPr id="349" name="Group 349"/>
          <p:cNvGrpSpPr/>
          <p:nvPr/>
        </p:nvGrpSpPr>
        <p:grpSpPr>
          <a:xfrm>
            <a:off x="10803467" y="1189849"/>
            <a:ext cx="408660" cy="408660"/>
            <a:chOff x="0" y="0"/>
            <a:chExt cx="408658" cy="408658"/>
          </a:xfrm>
        </p:grpSpPr>
        <p:sp>
          <p:nvSpPr>
            <p:cNvPr id="347" name="Shape 347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48" name="Shape 348"/>
            <p:cNvSpPr/>
            <p:nvPr/>
          </p:nvSpPr>
          <p:spPr>
            <a:xfrm>
              <a:off x="23305" y="37704"/>
              <a:ext cx="362047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LW</a:t>
              </a:r>
            </a:p>
          </p:txBody>
        </p:sp>
      </p:grpSp>
      <p:grpSp>
        <p:nvGrpSpPr>
          <p:cNvPr id="352" name="Group 352"/>
          <p:cNvGrpSpPr/>
          <p:nvPr/>
        </p:nvGrpSpPr>
        <p:grpSpPr>
          <a:xfrm>
            <a:off x="8857861" y="1292401"/>
            <a:ext cx="408660" cy="408660"/>
            <a:chOff x="0" y="0"/>
            <a:chExt cx="408658" cy="408658"/>
          </a:xfrm>
        </p:grpSpPr>
        <p:sp>
          <p:nvSpPr>
            <p:cNvPr id="350" name="Shape 350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51" name="Shape 351"/>
            <p:cNvSpPr/>
            <p:nvPr/>
          </p:nvSpPr>
          <p:spPr>
            <a:xfrm>
              <a:off x="42926" y="37704"/>
              <a:ext cx="322806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LL</a:t>
              </a:r>
            </a:p>
          </p:txBody>
        </p:sp>
      </p:grpSp>
      <p:grpSp>
        <p:nvGrpSpPr>
          <p:cNvPr id="355" name="Group 355"/>
          <p:cNvGrpSpPr/>
          <p:nvPr/>
        </p:nvGrpSpPr>
        <p:grpSpPr>
          <a:xfrm>
            <a:off x="8140982" y="1702047"/>
            <a:ext cx="408659" cy="408659"/>
            <a:chOff x="0" y="0"/>
            <a:chExt cx="408658" cy="408658"/>
          </a:xfrm>
        </p:grpSpPr>
        <p:sp>
          <p:nvSpPr>
            <p:cNvPr id="353" name="Shape 353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54" name="Shape 354"/>
            <p:cNvSpPr/>
            <p:nvPr/>
          </p:nvSpPr>
          <p:spPr>
            <a:xfrm>
              <a:off x="24868" y="37705"/>
              <a:ext cx="358922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LM</a:t>
              </a:r>
            </a:p>
          </p:txBody>
        </p:sp>
      </p:grpSp>
      <p:grpSp>
        <p:nvGrpSpPr>
          <p:cNvPr id="358" name="Group 358"/>
          <p:cNvGrpSpPr/>
          <p:nvPr/>
        </p:nvGrpSpPr>
        <p:grpSpPr>
          <a:xfrm>
            <a:off x="6297577" y="1189990"/>
            <a:ext cx="408659" cy="408659"/>
            <a:chOff x="0" y="0"/>
            <a:chExt cx="408658" cy="408658"/>
          </a:xfrm>
        </p:grpSpPr>
        <p:sp>
          <p:nvSpPr>
            <p:cNvPr id="356" name="Shape 356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57" name="Shape 357"/>
            <p:cNvSpPr/>
            <p:nvPr/>
          </p:nvSpPr>
          <p:spPr>
            <a:xfrm>
              <a:off x="18140" y="37705"/>
              <a:ext cx="372378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RM</a:t>
              </a:r>
            </a:p>
          </p:txBody>
        </p:sp>
      </p:grpSp>
      <p:grpSp>
        <p:nvGrpSpPr>
          <p:cNvPr id="361" name="Group 361"/>
          <p:cNvGrpSpPr/>
          <p:nvPr/>
        </p:nvGrpSpPr>
        <p:grpSpPr>
          <a:xfrm>
            <a:off x="5171051" y="1087578"/>
            <a:ext cx="408660" cy="408660"/>
            <a:chOff x="0" y="0"/>
            <a:chExt cx="408658" cy="408658"/>
          </a:xfrm>
        </p:grpSpPr>
        <p:sp>
          <p:nvSpPr>
            <p:cNvPr id="359" name="Shape 359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60" name="Shape 360"/>
            <p:cNvSpPr/>
            <p:nvPr/>
          </p:nvSpPr>
          <p:spPr>
            <a:xfrm>
              <a:off x="36197" y="37705"/>
              <a:ext cx="336263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RL</a:t>
              </a:r>
            </a:p>
          </p:txBody>
        </p:sp>
      </p:grpSp>
      <p:grpSp>
        <p:nvGrpSpPr>
          <p:cNvPr id="364" name="Group 364"/>
          <p:cNvGrpSpPr/>
          <p:nvPr/>
        </p:nvGrpSpPr>
        <p:grpSpPr>
          <a:xfrm>
            <a:off x="2917048" y="1189849"/>
            <a:ext cx="408660" cy="408660"/>
            <a:chOff x="0" y="0"/>
            <a:chExt cx="408658" cy="408658"/>
          </a:xfrm>
        </p:grpSpPr>
        <p:sp>
          <p:nvSpPr>
            <p:cNvPr id="362" name="Shape 362"/>
            <p:cNvSpPr/>
            <p:nvPr/>
          </p:nvSpPr>
          <p:spPr>
            <a:xfrm>
              <a:off x="-1" y="-1"/>
              <a:ext cx="408660" cy="40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63" name="Shape 363"/>
            <p:cNvSpPr/>
            <p:nvPr/>
          </p:nvSpPr>
          <p:spPr>
            <a:xfrm>
              <a:off x="11151" y="37704"/>
              <a:ext cx="386356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914400">
                <a:defRPr sz="1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400">
                  <a:solidFill>
                    <a:srgbClr val="FFFFFF"/>
                  </a:solidFill>
                </a:rPr>
                <a:t>RW</a:t>
              </a:r>
            </a:p>
          </p:txBody>
        </p:sp>
      </p:grpSp>
      <p:grpSp>
        <p:nvGrpSpPr>
          <p:cNvPr id="369" name="Group 369"/>
          <p:cNvGrpSpPr/>
          <p:nvPr/>
        </p:nvGrpSpPr>
        <p:grpSpPr>
          <a:xfrm>
            <a:off x="-1" y="2828996"/>
            <a:ext cx="1512886" cy="1358280"/>
            <a:chOff x="0" y="0"/>
            <a:chExt cx="1512884" cy="1358279"/>
          </a:xfrm>
        </p:grpSpPr>
        <p:sp>
          <p:nvSpPr>
            <p:cNvPr id="365" name="Shape 365"/>
            <p:cNvSpPr/>
            <p:nvPr/>
          </p:nvSpPr>
          <p:spPr>
            <a:xfrm>
              <a:off x="356728" y="0"/>
              <a:ext cx="819574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Shape 366"/>
            <p:cNvSpPr/>
            <p:nvPr/>
          </p:nvSpPr>
          <p:spPr>
            <a:xfrm>
              <a:off x="356728" y="923431"/>
              <a:ext cx="819574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dash"/>
              <a:round/>
              <a:tail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lvl="0"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Shape 367"/>
            <p:cNvSpPr/>
            <p:nvPr/>
          </p:nvSpPr>
          <p:spPr>
            <a:xfrm>
              <a:off x="0" y="1025031"/>
              <a:ext cx="1313034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t">
              <a:spAutoFit/>
            </a:bodyPr>
            <a:lstStyle>
              <a:lvl1pPr algn="l"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Ball Movement</a:t>
              </a:r>
            </a:p>
          </p:txBody>
        </p:sp>
        <p:sp>
          <p:nvSpPr>
            <p:cNvPr id="368" name="Shape 368"/>
            <p:cNvSpPr/>
            <p:nvPr/>
          </p:nvSpPr>
          <p:spPr>
            <a:xfrm>
              <a:off x="0" y="103857"/>
              <a:ext cx="1512885" cy="333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t">
              <a:spAutoFit/>
            </a:bodyPr>
            <a:lstStyle>
              <a:lvl1pPr algn="l" defTabSz="914400">
                <a:defRPr sz="1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1400"/>
                <a:t>Player Movement</a:t>
              </a:r>
            </a:p>
          </p:txBody>
        </p:sp>
      </p:grpSp>
      <p:sp>
        <p:nvSpPr>
          <p:cNvPr id="370" name="Shape 370"/>
          <p:cNvSpPr/>
          <p:nvPr/>
        </p:nvSpPr>
        <p:spPr>
          <a:xfrm>
            <a:off x="1790418" y="1291448"/>
            <a:ext cx="10139679" cy="1"/>
          </a:xfrm>
          <a:prstGeom prst="line">
            <a:avLst/>
          </a:prstGeom>
          <a:ln w="12700">
            <a:solidFill/>
            <a:prstDash val="dash"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71" name="Shape 371"/>
          <p:cNvSpPr/>
          <p:nvPr/>
        </p:nvSpPr>
        <p:spPr>
          <a:xfrm>
            <a:off x="1790418" y="7028462"/>
            <a:ext cx="10139679" cy="1"/>
          </a:xfrm>
          <a:prstGeom prst="line">
            <a:avLst/>
          </a:prstGeom>
          <a:ln w="12700">
            <a:solidFill/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72" name="Shape 372"/>
          <p:cNvSpPr/>
          <p:nvPr/>
        </p:nvSpPr>
        <p:spPr>
          <a:xfrm>
            <a:off x="8345805" y="5304225"/>
            <a:ext cx="1844606" cy="752349"/>
          </a:xfrm>
          <a:prstGeom prst="rect">
            <a:avLst/>
          </a:prstGeom>
          <a:solidFill>
            <a:srgbClr val="4F81BD"/>
          </a:solidFill>
          <a:ln w="12700">
            <a:solidFill/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>
            <a:spAutoFit/>
          </a:bodyPr>
          <a:lstStyle>
            <a:lvl1pPr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LL deep in the pocket running onto the ball.</a:t>
            </a:r>
          </a:p>
        </p:txBody>
      </p:sp>
      <p:sp>
        <p:nvSpPr>
          <p:cNvPr id="373" name="Shape 373"/>
          <p:cNvSpPr/>
          <p:nvPr/>
        </p:nvSpPr>
        <p:spPr>
          <a:xfrm flipH="1" flipV="1">
            <a:off x="7424102" y="4057508"/>
            <a:ext cx="819292" cy="716881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74" name="Shape 374"/>
          <p:cNvSpPr/>
          <p:nvPr/>
        </p:nvSpPr>
        <p:spPr>
          <a:xfrm flipH="1" flipV="1">
            <a:off x="5375874" y="4364741"/>
            <a:ext cx="102413" cy="615563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75" name="Shape 375"/>
          <p:cNvSpPr/>
          <p:nvPr/>
        </p:nvSpPr>
        <p:spPr>
          <a:xfrm flipH="1">
            <a:off x="8140982" y="2828572"/>
            <a:ext cx="614469" cy="716881"/>
          </a:xfrm>
          <a:prstGeom prst="line">
            <a:avLst/>
          </a:prstGeom>
          <a:ln w="12700">
            <a:solidFill/>
            <a:prstDash val="dash"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76" name="Shape 376"/>
          <p:cNvSpPr/>
          <p:nvPr/>
        </p:nvSpPr>
        <p:spPr>
          <a:xfrm flipV="1">
            <a:off x="11417583" y="3851768"/>
            <a:ext cx="1" cy="1230491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77" name="Shape 377"/>
          <p:cNvSpPr/>
          <p:nvPr/>
        </p:nvSpPr>
        <p:spPr>
          <a:xfrm flipH="1">
            <a:off x="5171051" y="1599635"/>
            <a:ext cx="102413" cy="307236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78" name="Shape 378"/>
          <p:cNvSpPr/>
          <p:nvPr/>
        </p:nvSpPr>
        <p:spPr>
          <a:xfrm flipV="1">
            <a:off x="2406791" y="2930595"/>
            <a:ext cx="1" cy="616375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79" name="Shape 379"/>
          <p:cNvSpPr/>
          <p:nvPr/>
        </p:nvSpPr>
        <p:spPr>
          <a:xfrm>
            <a:off x="11930097" y="164818"/>
            <a:ext cx="771647" cy="33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Try Line</a:t>
            </a:r>
          </a:p>
        </p:txBody>
      </p:sp>
      <p:sp>
        <p:nvSpPr>
          <p:cNvPr id="380" name="Shape 380"/>
          <p:cNvSpPr/>
          <p:nvPr/>
        </p:nvSpPr>
        <p:spPr>
          <a:xfrm>
            <a:off x="11930097" y="1088248"/>
            <a:ext cx="734403" cy="33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5m line</a:t>
            </a:r>
          </a:p>
        </p:txBody>
      </p:sp>
      <p:sp>
        <p:nvSpPr>
          <p:cNvPr id="381" name="Shape 381"/>
          <p:cNvSpPr/>
          <p:nvPr/>
        </p:nvSpPr>
        <p:spPr>
          <a:xfrm>
            <a:off x="11930097" y="4876800"/>
            <a:ext cx="827644" cy="3332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10m line</a:t>
            </a:r>
          </a:p>
        </p:txBody>
      </p:sp>
      <p:sp>
        <p:nvSpPr>
          <p:cNvPr id="382" name="Shape 382"/>
          <p:cNvSpPr/>
          <p:nvPr/>
        </p:nvSpPr>
        <p:spPr>
          <a:xfrm>
            <a:off x="11930097" y="6823004"/>
            <a:ext cx="837628" cy="33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Half way</a:t>
            </a:r>
          </a:p>
        </p:txBody>
      </p:sp>
      <p:sp>
        <p:nvSpPr>
          <p:cNvPr id="383" name="Shape 383"/>
          <p:cNvSpPr/>
          <p:nvPr/>
        </p:nvSpPr>
        <p:spPr>
          <a:xfrm rot="16200000">
            <a:off x="116952" y="2454656"/>
            <a:ext cx="3066064" cy="33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defRPr b="1"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b="0" sz="1800"/>
            </a:pPr>
            <a:r>
              <a:rPr b="1" sz="1400"/>
              <a:t>Green Zone – line Attack area</a:t>
            </a:r>
          </a:p>
        </p:txBody>
      </p:sp>
      <p:sp>
        <p:nvSpPr>
          <p:cNvPr id="384" name="Shape 384"/>
          <p:cNvSpPr/>
          <p:nvPr/>
        </p:nvSpPr>
        <p:spPr>
          <a:xfrm rot="16200000">
            <a:off x="-245421" y="6503981"/>
            <a:ext cx="3379894" cy="536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>
            <a:lvl1pPr algn="l" defTabSz="914400">
              <a:defRPr b="1"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b="0" sz="1800"/>
            </a:pPr>
            <a:r>
              <a:rPr b="1" sz="1400"/>
              <a:t>Amber Zone – start thinking and preparing for line attack</a:t>
            </a:r>
          </a:p>
        </p:txBody>
      </p:sp>
      <p:sp>
        <p:nvSpPr>
          <p:cNvPr id="385" name="Shape 385"/>
          <p:cNvSpPr/>
          <p:nvPr>
            <p:ph type="sldNum" sz="quarter" idx="2"/>
          </p:nvPr>
        </p:nvSpPr>
        <p:spPr>
          <a:xfrm>
            <a:off x="9320106" y="8909642"/>
            <a:ext cx="3034455" cy="33324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>
              <a:defRPr b="1" sz="14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fld id="{86CB4B4D-7CA3-9044-876B-883B54F8677D}" type="slidenum">
              <a:rPr b="1" sz="1400">
                <a:solidFill>
                  <a:srgbClr val="888888"/>
                </a:solidFill>
              </a:rPr>
            </a:fld>
          </a:p>
        </p:txBody>
      </p:sp>
      <p:grpSp>
        <p:nvGrpSpPr>
          <p:cNvPr id="388" name="Group 388"/>
          <p:cNvGrpSpPr/>
          <p:nvPr/>
        </p:nvGrpSpPr>
        <p:grpSpPr>
          <a:xfrm>
            <a:off x="8356274" y="2931191"/>
            <a:ext cx="396988" cy="386695"/>
            <a:chOff x="8526" y="8234"/>
            <a:chExt cx="396987" cy="386693"/>
          </a:xfrm>
        </p:grpSpPr>
        <p:sp>
          <p:nvSpPr>
            <p:cNvPr id="386" name="Shape 386"/>
            <p:cNvSpPr/>
            <p:nvPr/>
          </p:nvSpPr>
          <p:spPr>
            <a:xfrm flipH="1" rot="13560000">
              <a:off x="158525" y="84605"/>
              <a:ext cx="96991" cy="233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000000"/>
            </a:solidFill>
            <a:ln w="25400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lvl="0" defTabSz="914400">
                <a:defRPr sz="2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87" name="Shape 387"/>
            <p:cNvSpPr/>
            <p:nvPr/>
          </p:nvSpPr>
          <p:spPr>
            <a:xfrm rot="13560000">
              <a:off x="172729" y="-41244"/>
              <a:ext cx="68583" cy="4856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spAutoFit/>
            </a:bodyPr>
            <a:lstStyle>
              <a:lvl1pPr defTabSz="914400">
                <a:defRPr sz="2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 </a:t>
              </a:r>
            </a:p>
          </p:txBody>
        </p:sp>
      </p:grpSp>
      <p:sp>
        <p:nvSpPr>
          <p:cNvPr id="389" name="Shape 389"/>
          <p:cNvSpPr/>
          <p:nvPr/>
        </p:nvSpPr>
        <p:spPr>
          <a:xfrm>
            <a:off x="9165095" y="2964427"/>
            <a:ext cx="1844606" cy="1158749"/>
          </a:xfrm>
          <a:prstGeom prst="rect">
            <a:avLst/>
          </a:prstGeom>
          <a:solidFill>
            <a:srgbClr val="4F81BD"/>
          </a:solidFill>
          <a:ln w="12700">
            <a:solidFill/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>
            <a:spAutoFit/>
          </a:bodyPr>
          <a:lstStyle>
            <a:lvl1pPr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RL  is half but will be getting ready to run across into the pocket to be the next runner</a:t>
            </a:r>
          </a:p>
        </p:txBody>
      </p:sp>
      <p:sp>
        <p:nvSpPr>
          <p:cNvPr id="390" name="Shape 390"/>
          <p:cNvSpPr/>
          <p:nvPr/>
        </p:nvSpPr>
        <p:spPr>
          <a:xfrm flipH="1" flipV="1">
            <a:off x="8550627" y="1189990"/>
            <a:ext cx="307236" cy="204824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91" name="Shape 391"/>
          <p:cNvSpPr/>
          <p:nvPr/>
        </p:nvSpPr>
        <p:spPr>
          <a:xfrm flipH="1" flipV="1">
            <a:off x="7526514" y="1394811"/>
            <a:ext cx="602298" cy="398216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92" name="Shape 392"/>
          <p:cNvSpPr/>
          <p:nvPr/>
        </p:nvSpPr>
        <p:spPr>
          <a:xfrm flipH="1">
            <a:off x="6297577" y="1599635"/>
            <a:ext cx="102412" cy="614470"/>
          </a:xfrm>
          <a:prstGeom prst="line">
            <a:avLst/>
          </a:prstGeom>
          <a:ln w="12700">
            <a:solidFill/>
            <a:round/>
            <a:tailEnd type="triangle"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93" name="Shape 393"/>
          <p:cNvSpPr/>
          <p:nvPr/>
        </p:nvSpPr>
        <p:spPr>
          <a:xfrm>
            <a:off x="3634881" y="5508237"/>
            <a:ext cx="1844606" cy="549149"/>
          </a:xfrm>
          <a:prstGeom prst="rect">
            <a:avLst/>
          </a:prstGeom>
          <a:solidFill>
            <a:srgbClr val="4F81BD"/>
          </a:solidFill>
          <a:ln w="12700">
            <a:solidFill/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>
            <a:spAutoFit/>
          </a:bodyPr>
          <a:lstStyle>
            <a:lvl1pPr defTabSz="914400"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LM preparing to be half.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