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3" r:id="rId2"/>
    <p:sldId id="264" r:id="rId3"/>
    <p:sldId id="265" r:id="rId4"/>
    <p:sldId id="266" r:id="rId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18" autoAdjust="0"/>
  </p:normalViewPr>
  <p:slideViewPr>
    <p:cSldViewPr>
      <p:cViewPr>
        <p:scale>
          <a:sx n="100" d="100"/>
          <a:sy n="100" d="100"/>
        </p:scale>
        <p:origin x="-702" y="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20FA42B-DF34-4877-A045-D489869A0FE6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E978A5-9826-4637-A6FA-CB39C893D049}" type="slidenum">
              <a:rPr lang="en-GB"/>
              <a:pPr/>
              <a:t>1</a:t>
            </a:fld>
            <a:endParaRPr lang="en-GB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05019D-3EB5-44B5-BDF9-79D2D95F94DF}" type="slidenum">
              <a:rPr lang="en-GB"/>
              <a:pPr/>
              <a:t>2</a:t>
            </a:fld>
            <a:endParaRPr lang="en-GB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356DC8-5108-4F90-A77B-FFAA4CC03A89}" type="slidenum">
              <a:rPr lang="en-GB"/>
              <a:pPr/>
              <a:t>3</a:t>
            </a:fld>
            <a:endParaRPr lang="en-GB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528BAD-68F4-4036-9195-81159392C6DC}" type="slidenum">
              <a:rPr lang="en-GB"/>
              <a:pPr/>
              <a:t>4</a:t>
            </a:fld>
            <a:endParaRPr lang="en-GB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50B434-63FF-4A17-94BF-0E9EDE80161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5F309F-964E-4035-9CA0-167E24F7C75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C9C5A6-E894-4588-8CC6-3BCE1125972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82777A-D05A-48DF-9ED1-CD9BFFD3B6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D0C2D-3D4D-4380-85C0-0FD30F8E899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A63129-5D45-48EC-8064-B263FA41EDB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BCB53C-69BD-420A-9899-BF4E8C5B71D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04F06-B91D-41C1-969C-3BD64AB7A10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17A34-04A4-4B6C-9B62-1CC9402D4F5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B0C9C-44AB-485B-9BEE-0FA1D7FCC7C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1D5C41-7C22-4DE8-BEEC-2F3C04E92D0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BCB02D2-B009-44AD-B3F4-6A1E8E0ABA5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2"/>
          <p:cNvSpPr>
            <a:spLocks noChangeShapeType="1"/>
          </p:cNvSpPr>
          <p:nvPr/>
        </p:nvSpPr>
        <p:spPr bwMode="auto">
          <a:xfrm flipH="1">
            <a:off x="1258888" y="1484784"/>
            <a:ext cx="744" cy="51128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1259632" y="6021288"/>
            <a:ext cx="71294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1259632" y="3356992"/>
            <a:ext cx="71294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H="1">
            <a:off x="8388350" y="1556792"/>
            <a:ext cx="74" cy="51122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224" name="Oval 8"/>
          <p:cNvSpPr>
            <a:spLocks noChangeArrowheads="1"/>
          </p:cNvSpPr>
          <p:nvPr/>
        </p:nvSpPr>
        <p:spPr bwMode="auto">
          <a:xfrm>
            <a:off x="1571604" y="5286388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/>
              <a:t>LW</a:t>
            </a:r>
          </a:p>
        </p:txBody>
      </p:sp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4214810" y="4929198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/>
              <a:t>LM</a:t>
            </a:r>
          </a:p>
        </p:txBody>
      </p:sp>
      <p:sp>
        <p:nvSpPr>
          <p:cNvPr id="9226" name="Oval 10"/>
          <p:cNvSpPr>
            <a:spLocks noChangeArrowheads="1"/>
          </p:cNvSpPr>
          <p:nvPr/>
        </p:nvSpPr>
        <p:spPr bwMode="auto">
          <a:xfrm>
            <a:off x="5143504" y="4500570"/>
            <a:ext cx="287338" cy="2873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/>
              <a:t>RM</a:t>
            </a:r>
          </a:p>
        </p:txBody>
      </p:sp>
      <p:sp>
        <p:nvSpPr>
          <p:cNvPr id="9227" name="Oval 11"/>
          <p:cNvSpPr>
            <a:spLocks noChangeArrowheads="1"/>
          </p:cNvSpPr>
          <p:nvPr/>
        </p:nvSpPr>
        <p:spPr bwMode="auto">
          <a:xfrm>
            <a:off x="2786050" y="5286388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/>
              <a:t>LL</a:t>
            </a:r>
          </a:p>
        </p:txBody>
      </p:sp>
      <p:sp>
        <p:nvSpPr>
          <p:cNvPr id="9228" name="Oval 12"/>
          <p:cNvSpPr>
            <a:spLocks noChangeArrowheads="1"/>
          </p:cNvSpPr>
          <p:nvPr/>
        </p:nvSpPr>
        <p:spPr bwMode="auto">
          <a:xfrm>
            <a:off x="6643702" y="5286388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 dirty="0"/>
              <a:t>RL</a:t>
            </a:r>
          </a:p>
        </p:txBody>
      </p:sp>
      <p:sp>
        <p:nvSpPr>
          <p:cNvPr id="9229" name="Oval 13"/>
          <p:cNvSpPr>
            <a:spLocks noChangeArrowheads="1"/>
          </p:cNvSpPr>
          <p:nvPr/>
        </p:nvSpPr>
        <p:spPr bwMode="auto">
          <a:xfrm>
            <a:off x="7858148" y="5286388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/>
              <a:t>RW</a:t>
            </a:r>
          </a:p>
        </p:txBody>
      </p:sp>
      <p:sp>
        <p:nvSpPr>
          <p:cNvPr id="9230" name="Oval 14"/>
          <p:cNvSpPr>
            <a:spLocks noChangeArrowheads="1"/>
          </p:cNvSpPr>
          <p:nvPr/>
        </p:nvSpPr>
        <p:spPr bwMode="auto">
          <a:xfrm>
            <a:off x="7858148" y="3357562"/>
            <a:ext cx="287337" cy="2873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LW</a:t>
            </a:r>
          </a:p>
        </p:txBody>
      </p:sp>
      <p:sp>
        <p:nvSpPr>
          <p:cNvPr id="9231" name="Oval 15"/>
          <p:cNvSpPr>
            <a:spLocks noChangeArrowheads="1"/>
          </p:cNvSpPr>
          <p:nvPr/>
        </p:nvSpPr>
        <p:spPr bwMode="auto">
          <a:xfrm>
            <a:off x="6715140" y="3357562"/>
            <a:ext cx="287337" cy="2873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LL</a:t>
            </a:r>
          </a:p>
        </p:txBody>
      </p:sp>
      <p:sp>
        <p:nvSpPr>
          <p:cNvPr id="9232" name="Oval 16"/>
          <p:cNvSpPr>
            <a:spLocks noChangeArrowheads="1"/>
          </p:cNvSpPr>
          <p:nvPr/>
        </p:nvSpPr>
        <p:spPr bwMode="auto">
          <a:xfrm>
            <a:off x="4143372" y="3357562"/>
            <a:ext cx="287338" cy="2873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LM</a:t>
            </a:r>
          </a:p>
        </p:txBody>
      </p:sp>
      <p:sp>
        <p:nvSpPr>
          <p:cNvPr id="9233" name="Oval 17"/>
          <p:cNvSpPr>
            <a:spLocks noChangeArrowheads="1"/>
          </p:cNvSpPr>
          <p:nvPr/>
        </p:nvSpPr>
        <p:spPr bwMode="auto">
          <a:xfrm>
            <a:off x="5357818" y="3929066"/>
            <a:ext cx="287337" cy="2873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RM</a:t>
            </a:r>
          </a:p>
        </p:txBody>
      </p:sp>
      <p:sp>
        <p:nvSpPr>
          <p:cNvPr id="9234" name="Oval 18"/>
          <p:cNvSpPr>
            <a:spLocks noChangeArrowheads="1"/>
          </p:cNvSpPr>
          <p:nvPr/>
        </p:nvSpPr>
        <p:spPr bwMode="auto">
          <a:xfrm>
            <a:off x="2928926" y="3357562"/>
            <a:ext cx="287338" cy="2873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RL</a:t>
            </a:r>
          </a:p>
        </p:txBody>
      </p:sp>
      <p:sp>
        <p:nvSpPr>
          <p:cNvPr id="9235" name="Oval 19"/>
          <p:cNvSpPr>
            <a:spLocks noChangeArrowheads="1"/>
          </p:cNvSpPr>
          <p:nvPr/>
        </p:nvSpPr>
        <p:spPr bwMode="auto">
          <a:xfrm>
            <a:off x="1714480" y="3357562"/>
            <a:ext cx="287337" cy="2873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RW</a:t>
            </a:r>
          </a:p>
        </p:txBody>
      </p:sp>
      <p:grpSp>
        <p:nvGrpSpPr>
          <p:cNvPr id="9236" name="Group 20"/>
          <p:cNvGrpSpPr>
            <a:grpSpLocks/>
          </p:cNvGrpSpPr>
          <p:nvPr/>
        </p:nvGrpSpPr>
        <p:grpSpPr bwMode="auto">
          <a:xfrm>
            <a:off x="0" y="3789040"/>
            <a:ext cx="1168400" cy="965200"/>
            <a:chOff x="0" y="436"/>
            <a:chExt cx="736" cy="608"/>
          </a:xfrm>
        </p:grpSpPr>
        <p:sp>
          <p:nvSpPr>
            <p:cNvPr id="9237" name="Line 21"/>
            <p:cNvSpPr>
              <a:spLocks noChangeShapeType="1"/>
            </p:cNvSpPr>
            <p:nvPr/>
          </p:nvSpPr>
          <p:spPr bwMode="auto">
            <a:xfrm>
              <a:off x="158" y="436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9238" name="Line 22"/>
            <p:cNvSpPr>
              <a:spLocks noChangeShapeType="1"/>
            </p:cNvSpPr>
            <p:nvPr/>
          </p:nvSpPr>
          <p:spPr bwMode="auto">
            <a:xfrm>
              <a:off x="158" y="845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9239" name="Text Box 23"/>
            <p:cNvSpPr txBox="1">
              <a:spLocks noChangeArrowheads="1"/>
            </p:cNvSpPr>
            <p:nvPr/>
          </p:nvSpPr>
          <p:spPr bwMode="auto">
            <a:xfrm>
              <a:off x="0" y="890"/>
              <a:ext cx="64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000"/>
                <a:t>Ball Movement</a:t>
              </a:r>
            </a:p>
          </p:txBody>
        </p:sp>
        <p:sp>
          <p:nvSpPr>
            <p:cNvPr id="9240" name="Text Box 24"/>
            <p:cNvSpPr txBox="1">
              <a:spLocks noChangeArrowheads="1"/>
            </p:cNvSpPr>
            <p:nvPr/>
          </p:nvSpPr>
          <p:spPr bwMode="auto">
            <a:xfrm>
              <a:off x="0" y="482"/>
              <a:ext cx="73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000"/>
                <a:t>Player Movement</a:t>
              </a:r>
            </a:p>
          </p:txBody>
        </p:sp>
      </p:grpSp>
      <p:sp>
        <p:nvSpPr>
          <p:cNvPr id="9249" name="Line 33"/>
          <p:cNvSpPr>
            <a:spLocks noChangeShapeType="1"/>
          </p:cNvSpPr>
          <p:nvPr/>
        </p:nvSpPr>
        <p:spPr bwMode="auto">
          <a:xfrm>
            <a:off x="4500562" y="3500438"/>
            <a:ext cx="214314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250" name="Line 34"/>
          <p:cNvSpPr>
            <a:spLocks noChangeShapeType="1"/>
          </p:cNvSpPr>
          <p:nvPr/>
        </p:nvSpPr>
        <p:spPr bwMode="auto">
          <a:xfrm>
            <a:off x="1857356" y="3714752"/>
            <a:ext cx="71438" cy="2857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255" name="Line 39"/>
          <p:cNvSpPr>
            <a:spLocks noChangeShapeType="1"/>
          </p:cNvSpPr>
          <p:nvPr/>
        </p:nvSpPr>
        <p:spPr bwMode="auto">
          <a:xfrm>
            <a:off x="3071802" y="3714752"/>
            <a:ext cx="45719" cy="3540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258" name="Line 42"/>
          <p:cNvSpPr>
            <a:spLocks noChangeShapeType="1"/>
          </p:cNvSpPr>
          <p:nvPr/>
        </p:nvSpPr>
        <p:spPr bwMode="auto">
          <a:xfrm>
            <a:off x="1259632" y="2204864"/>
            <a:ext cx="7129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260" name="Rectangle 44"/>
          <p:cNvSpPr>
            <a:spLocks noChangeArrowheads="1"/>
          </p:cNvSpPr>
          <p:nvPr/>
        </p:nvSpPr>
        <p:spPr bwMode="auto">
          <a:xfrm>
            <a:off x="5572132" y="4286256"/>
            <a:ext cx="1657350" cy="55399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GB" sz="1000" dirty="0" smtClean="0"/>
              <a:t>Tap off, player moves forward to draw defence  before off loading </a:t>
            </a:r>
            <a:endParaRPr lang="en-GB" sz="1000" dirty="0"/>
          </a:p>
        </p:txBody>
      </p:sp>
      <p:sp>
        <p:nvSpPr>
          <p:cNvPr id="40" name="Line 39"/>
          <p:cNvSpPr>
            <a:spLocks noChangeShapeType="1"/>
          </p:cNvSpPr>
          <p:nvPr/>
        </p:nvSpPr>
        <p:spPr bwMode="auto">
          <a:xfrm rot="10800000" flipV="1">
            <a:off x="8001024" y="3643314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1" name="Line 39"/>
          <p:cNvSpPr>
            <a:spLocks noChangeShapeType="1"/>
          </p:cNvSpPr>
          <p:nvPr/>
        </p:nvSpPr>
        <p:spPr bwMode="auto">
          <a:xfrm flipV="1">
            <a:off x="8001024" y="485776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2" name="Line 39"/>
          <p:cNvSpPr>
            <a:spLocks noChangeShapeType="1"/>
          </p:cNvSpPr>
          <p:nvPr/>
        </p:nvSpPr>
        <p:spPr bwMode="auto">
          <a:xfrm flipV="1">
            <a:off x="6786578" y="485776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3" name="Line 39"/>
          <p:cNvSpPr>
            <a:spLocks noChangeShapeType="1"/>
          </p:cNvSpPr>
          <p:nvPr/>
        </p:nvSpPr>
        <p:spPr bwMode="auto">
          <a:xfrm flipV="1">
            <a:off x="2357422" y="5000636"/>
            <a:ext cx="214314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4" name="Line 39"/>
          <p:cNvSpPr>
            <a:spLocks noChangeShapeType="1"/>
          </p:cNvSpPr>
          <p:nvPr/>
        </p:nvSpPr>
        <p:spPr bwMode="auto">
          <a:xfrm flipV="1">
            <a:off x="3714744" y="4786322"/>
            <a:ext cx="71438" cy="5746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5" name="Line 39"/>
          <p:cNvSpPr>
            <a:spLocks noChangeShapeType="1"/>
          </p:cNvSpPr>
          <p:nvPr/>
        </p:nvSpPr>
        <p:spPr bwMode="auto">
          <a:xfrm flipV="1">
            <a:off x="4429124" y="3714752"/>
            <a:ext cx="571504" cy="11461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6" name="Line 39"/>
          <p:cNvSpPr>
            <a:spLocks noChangeShapeType="1"/>
          </p:cNvSpPr>
          <p:nvPr/>
        </p:nvSpPr>
        <p:spPr bwMode="auto">
          <a:xfrm flipV="1">
            <a:off x="5357818" y="4286256"/>
            <a:ext cx="71438" cy="2143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4" name="Line 39"/>
          <p:cNvSpPr>
            <a:spLocks noChangeShapeType="1"/>
          </p:cNvSpPr>
          <p:nvPr/>
        </p:nvSpPr>
        <p:spPr bwMode="auto">
          <a:xfrm rot="10800000" flipV="1">
            <a:off x="6858016" y="3643314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5" name="Line 22"/>
          <p:cNvSpPr>
            <a:spLocks noChangeShapeType="1"/>
          </p:cNvSpPr>
          <p:nvPr/>
        </p:nvSpPr>
        <p:spPr bwMode="auto">
          <a:xfrm rot="10800000" flipV="1">
            <a:off x="4500562" y="4714884"/>
            <a:ext cx="571504" cy="28575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7" name="Rectangle 44"/>
          <p:cNvSpPr>
            <a:spLocks noChangeArrowheads="1"/>
          </p:cNvSpPr>
          <p:nvPr/>
        </p:nvSpPr>
        <p:spPr bwMode="auto">
          <a:xfrm>
            <a:off x="3857620" y="5286388"/>
            <a:ext cx="1657350" cy="40011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GB" sz="1000" dirty="0" smtClean="0"/>
              <a:t>Player receives ball at pace and runs into gap</a:t>
            </a:r>
            <a:endParaRPr lang="en-GB" sz="1000" dirty="0"/>
          </a:p>
        </p:txBody>
      </p:sp>
      <p:cxnSp>
        <p:nvCxnSpPr>
          <p:cNvPr id="49" name="Straight Connector 48"/>
          <p:cNvCxnSpPr>
            <a:endCxn id="44" idx="0"/>
          </p:cNvCxnSpPr>
          <p:nvPr/>
        </p:nvCxnSpPr>
        <p:spPr>
          <a:xfrm flipV="1">
            <a:off x="3214678" y="5360998"/>
            <a:ext cx="500066" cy="68266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44"/>
          <p:cNvSpPr>
            <a:spLocks noChangeArrowheads="1"/>
          </p:cNvSpPr>
          <p:nvPr/>
        </p:nvSpPr>
        <p:spPr bwMode="auto">
          <a:xfrm>
            <a:off x="1571604" y="5786454"/>
            <a:ext cx="1657350" cy="55399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GB" sz="1000" dirty="0" smtClean="0"/>
              <a:t>Next players get into position for the next phase of 2’s</a:t>
            </a:r>
            <a:endParaRPr lang="en-GB" sz="1000" dirty="0"/>
          </a:p>
        </p:txBody>
      </p:sp>
      <p:cxnSp>
        <p:nvCxnSpPr>
          <p:cNvPr id="56" name="Straight Connector 55"/>
          <p:cNvCxnSpPr/>
          <p:nvPr/>
        </p:nvCxnSpPr>
        <p:spPr>
          <a:xfrm flipV="1">
            <a:off x="1857356" y="5357826"/>
            <a:ext cx="500066" cy="68266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79512" y="260648"/>
            <a:ext cx="33746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Drives: 2 pass </a:t>
            </a:r>
            <a:r>
              <a:rPr lang="en-GB" sz="2000" dirty="0" err="1" smtClean="0"/>
              <a:t>rucking</a:t>
            </a:r>
            <a:r>
              <a:rPr lang="en-GB" sz="2000" dirty="0" smtClean="0"/>
              <a:t> (223)</a:t>
            </a:r>
            <a:endParaRPr lang="en-GB" sz="2000" dirty="0"/>
          </a:p>
        </p:txBody>
      </p:sp>
      <p:sp>
        <p:nvSpPr>
          <p:cNvPr id="50" name="TextBox 49"/>
          <p:cNvSpPr txBox="1"/>
          <p:nvPr/>
        </p:nvSpPr>
        <p:spPr>
          <a:xfrm>
            <a:off x="251520" y="836712"/>
            <a:ext cx="4968552" cy="307777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Stage 1: From tap off or change of possession</a:t>
            </a:r>
            <a:endParaRPr lang="en-GB" sz="14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467544" y="2060848"/>
            <a:ext cx="6655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/>
              <a:t>Halfway</a:t>
            </a:r>
            <a:endParaRPr lang="en-GB" sz="1050" dirty="0"/>
          </a:p>
        </p:txBody>
      </p:sp>
      <p:sp>
        <p:nvSpPr>
          <p:cNvPr id="52" name="TextBox 51"/>
          <p:cNvSpPr txBox="1"/>
          <p:nvPr/>
        </p:nvSpPr>
        <p:spPr>
          <a:xfrm>
            <a:off x="395536" y="3212976"/>
            <a:ext cx="69602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/>
              <a:t>10m line</a:t>
            </a:r>
            <a:endParaRPr lang="en-GB" sz="1050" dirty="0"/>
          </a:p>
        </p:txBody>
      </p:sp>
      <p:sp>
        <p:nvSpPr>
          <p:cNvPr id="58" name="Slide Number Placeholder 5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B434-63FF-4A17-94BF-0E9EDE801619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 flipH="1">
            <a:off x="1258888" y="1772816"/>
            <a:ext cx="744" cy="482483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1258888" y="6381750"/>
            <a:ext cx="71294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1258888" y="3500438"/>
            <a:ext cx="71294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 flipH="1">
            <a:off x="8388350" y="1844824"/>
            <a:ext cx="74" cy="48242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2214546" y="4572008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 dirty="0"/>
              <a:t>LW</a:t>
            </a:r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4786314" y="3500438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 dirty="0"/>
              <a:t>LM</a:t>
            </a:r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4857752" y="3929066"/>
            <a:ext cx="287338" cy="28733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/>
              <a:t>RM</a:t>
            </a:r>
          </a:p>
        </p:txBody>
      </p:sp>
      <p:sp>
        <p:nvSpPr>
          <p:cNvPr id="10250" name="Oval 10"/>
          <p:cNvSpPr>
            <a:spLocks noChangeArrowheads="1"/>
          </p:cNvSpPr>
          <p:nvPr/>
        </p:nvSpPr>
        <p:spPr bwMode="auto">
          <a:xfrm>
            <a:off x="3786182" y="4500570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 dirty="0"/>
              <a:t>LL</a:t>
            </a:r>
          </a:p>
        </p:txBody>
      </p:sp>
      <p:sp>
        <p:nvSpPr>
          <p:cNvPr id="10251" name="Oval 11"/>
          <p:cNvSpPr>
            <a:spLocks noChangeArrowheads="1"/>
          </p:cNvSpPr>
          <p:nvPr/>
        </p:nvSpPr>
        <p:spPr bwMode="auto">
          <a:xfrm>
            <a:off x="6643702" y="4572008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/>
              <a:t>RL</a:t>
            </a:r>
          </a:p>
        </p:txBody>
      </p:sp>
      <p:sp>
        <p:nvSpPr>
          <p:cNvPr id="10252" name="Oval 12"/>
          <p:cNvSpPr>
            <a:spLocks noChangeArrowheads="1"/>
          </p:cNvSpPr>
          <p:nvPr/>
        </p:nvSpPr>
        <p:spPr bwMode="auto">
          <a:xfrm>
            <a:off x="7858148" y="5000636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/>
              <a:t>RW</a:t>
            </a:r>
          </a:p>
        </p:txBody>
      </p:sp>
      <p:sp>
        <p:nvSpPr>
          <p:cNvPr id="10253" name="Oval 13"/>
          <p:cNvSpPr>
            <a:spLocks noChangeArrowheads="1"/>
          </p:cNvSpPr>
          <p:nvPr/>
        </p:nvSpPr>
        <p:spPr bwMode="auto">
          <a:xfrm>
            <a:off x="7786710" y="2857496"/>
            <a:ext cx="287337" cy="2873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LW</a:t>
            </a:r>
          </a:p>
        </p:txBody>
      </p:sp>
      <p:sp>
        <p:nvSpPr>
          <p:cNvPr id="10254" name="Oval 14"/>
          <p:cNvSpPr>
            <a:spLocks noChangeArrowheads="1"/>
          </p:cNvSpPr>
          <p:nvPr/>
        </p:nvSpPr>
        <p:spPr bwMode="auto">
          <a:xfrm>
            <a:off x="6643702" y="3071810"/>
            <a:ext cx="287337" cy="2873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LL</a:t>
            </a:r>
          </a:p>
        </p:txBody>
      </p:sp>
      <p:sp>
        <p:nvSpPr>
          <p:cNvPr id="10255" name="Oval 15"/>
          <p:cNvSpPr>
            <a:spLocks noChangeArrowheads="1"/>
          </p:cNvSpPr>
          <p:nvPr/>
        </p:nvSpPr>
        <p:spPr bwMode="auto">
          <a:xfrm>
            <a:off x="5357818" y="3786190"/>
            <a:ext cx="287338" cy="2873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LM</a:t>
            </a:r>
          </a:p>
        </p:txBody>
      </p:sp>
      <p:sp>
        <p:nvSpPr>
          <p:cNvPr id="10256" name="Oval 16"/>
          <p:cNvSpPr>
            <a:spLocks noChangeArrowheads="1"/>
          </p:cNvSpPr>
          <p:nvPr/>
        </p:nvSpPr>
        <p:spPr bwMode="auto">
          <a:xfrm>
            <a:off x="4500562" y="3214686"/>
            <a:ext cx="287338" cy="2873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RM</a:t>
            </a:r>
          </a:p>
        </p:txBody>
      </p:sp>
      <p:sp>
        <p:nvSpPr>
          <p:cNvPr id="10257" name="Oval 17"/>
          <p:cNvSpPr>
            <a:spLocks noChangeArrowheads="1"/>
          </p:cNvSpPr>
          <p:nvPr/>
        </p:nvSpPr>
        <p:spPr bwMode="auto">
          <a:xfrm>
            <a:off x="3428992" y="2786058"/>
            <a:ext cx="287338" cy="2873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RL</a:t>
            </a:r>
          </a:p>
        </p:txBody>
      </p:sp>
      <p:sp>
        <p:nvSpPr>
          <p:cNvPr id="10258" name="Oval 18"/>
          <p:cNvSpPr>
            <a:spLocks noChangeArrowheads="1"/>
          </p:cNvSpPr>
          <p:nvPr/>
        </p:nvSpPr>
        <p:spPr bwMode="auto">
          <a:xfrm>
            <a:off x="2214546" y="2784473"/>
            <a:ext cx="287337" cy="2873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RW</a:t>
            </a:r>
          </a:p>
        </p:txBody>
      </p:sp>
      <p:grpSp>
        <p:nvGrpSpPr>
          <p:cNvPr id="10259" name="Group 19"/>
          <p:cNvGrpSpPr>
            <a:grpSpLocks/>
          </p:cNvGrpSpPr>
          <p:nvPr/>
        </p:nvGrpSpPr>
        <p:grpSpPr bwMode="auto">
          <a:xfrm>
            <a:off x="0" y="4293096"/>
            <a:ext cx="1168400" cy="965200"/>
            <a:chOff x="0" y="436"/>
            <a:chExt cx="736" cy="608"/>
          </a:xfrm>
        </p:grpSpPr>
        <p:sp>
          <p:nvSpPr>
            <p:cNvPr id="10260" name="Line 20"/>
            <p:cNvSpPr>
              <a:spLocks noChangeShapeType="1"/>
            </p:cNvSpPr>
            <p:nvPr/>
          </p:nvSpPr>
          <p:spPr bwMode="auto">
            <a:xfrm>
              <a:off x="158" y="436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0261" name="Line 21"/>
            <p:cNvSpPr>
              <a:spLocks noChangeShapeType="1"/>
            </p:cNvSpPr>
            <p:nvPr/>
          </p:nvSpPr>
          <p:spPr bwMode="auto">
            <a:xfrm>
              <a:off x="158" y="845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0262" name="Text Box 22"/>
            <p:cNvSpPr txBox="1">
              <a:spLocks noChangeArrowheads="1"/>
            </p:cNvSpPr>
            <p:nvPr/>
          </p:nvSpPr>
          <p:spPr bwMode="auto">
            <a:xfrm>
              <a:off x="0" y="890"/>
              <a:ext cx="64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000"/>
                <a:t>Ball Movement</a:t>
              </a:r>
            </a:p>
          </p:txBody>
        </p:sp>
        <p:sp>
          <p:nvSpPr>
            <p:cNvPr id="10263" name="Text Box 23"/>
            <p:cNvSpPr txBox="1">
              <a:spLocks noChangeArrowheads="1"/>
            </p:cNvSpPr>
            <p:nvPr/>
          </p:nvSpPr>
          <p:spPr bwMode="auto">
            <a:xfrm>
              <a:off x="0" y="482"/>
              <a:ext cx="73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000" dirty="0"/>
                <a:t>Player Movement</a:t>
              </a:r>
            </a:p>
          </p:txBody>
        </p:sp>
      </p:grpSp>
      <p:sp>
        <p:nvSpPr>
          <p:cNvPr id="10273" name="Line 33"/>
          <p:cNvSpPr>
            <a:spLocks noChangeShapeType="1"/>
          </p:cNvSpPr>
          <p:nvPr/>
        </p:nvSpPr>
        <p:spPr bwMode="auto">
          <a:xfrm>
            <a:off x="1258962" y="2420888"/>
            <a:ext cx="7129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286" name="Rectangle 46"/>
          <p:cNvSpPr>
            <a:spLocks noChangeArrowheads="1"/>
          </p:cNvSpPr>
          <p:nvPr/>
        </p:nvSpPr>
        <p:spPr bwMode="auto">
          <a:xfrm>
            <a:off x="3357554" y="1500174"/>
            <a:ext cx="2089150" cy="40011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GB" sz="1000" dirty="0"/>
              <a:t>Defence </a:t>
            </a:r>
            <a:r>
              <a:rPr lang="en-GB" sz="1000" dirty="0" smtClean="0"/>
              <a:t>working hard to get on-side</a:t>
            </a:r>
            <a:endParaRPr lang="en-GB" sz="1000" dirty="0"/>
          </a:p>
        </p:txBody>
      </p:sp>
      <p:sp>
        <p:nvSpPr>
          <p:cNvPr id="10288" name="Rectangle 48"/>
          <p:cNvSpPr>
            <a:spLocks noChangeArrowheads="1"/>
          </p:cNvSpPr>
          <p:nvPr/>
        </p:nvSpPr>
        <p:spPr bwMode="auto">
          <a:xfrm>
            <a:off x="2857488" y="5214950"/>
            <a:ext cx="2017713" cy="55399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GB" sz="1000" dirty="0" smtClean="0"/>
              <a:t>Next player receives ball and runs forward to draw opposing player </a:t>
            </a:r>
            <a:endParaRPr lang="en-GB" sz="1000" dirty="0"/>
          </a:p>
        </p:txBody>
      </p:sp>
      <p:sp>
        <p:nvSpPr>
          <p:cNvPr id="41" name="Line 28"/>
          <p:cNvSpPr>
            <a:spLocks noChangeShapeType="1"/>
          </p:cNvSpPr>
          <p:nvPr/>
        </p:nvSpPr>
        <p:spPr bwMode="auto">
          <a:xfrm flipV="1">
            <a:off x="2928926" y="4071942"/>
            <a:ext cx="71438" cy="57784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2" name="Line 28"/>
          <p:cNvSpPr>
            <a:spLocks noChangeShapeType="1"/>
          </p:cNvSpPr>
          <p:nvPr/>
        </p:nvSpPr>
        <p:spPr bwMode="auto">
          <a:xfrm flipV="1">
            <a:off x="3929058" y="4071942"/>
            <a:ext cx="45719" cy="43497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45" name="Line 28"/>
          <p:cNvSpPr>
            <a:spLocks noChangeShapeType="1"/>
          </p:cNvSpPr>
          <p:nvPr/>
        </p:nvSpPr>
        <p:spPr bwMode="auto">
          <a:xfrm flipV="1">
            <a:off x="8001024" y="4286256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6" name="Line 28"/>
          <p:cNvSpPr>
            <a:spLocks noChangeShapeType="1"/>
          </p:cNvSpPr>
          <p:nvPr/>
        </p:nvSpPr>
        <p:spPr bwMode="auto">
          <a:xfrm flipV="1">
            <a:off x="6786578" y="385128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7" name="Line 28"/>
          <p:cNvSpPr>
            <a:spLocks noChangeShapeType="1"/>
          </p:cNvSpPr>
          <p:nvPr/>
        </p:nvSpPr>
        <p:spPr bwMode="auto">
          <a:xfrm>
            <a:off x="4786314" y="3429000"/>
            <a:ext cx="71438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39" name="Line 28"/>
          <p:cNvSpPr>
            <a:spLocks noChangeShapeType="1"/>
          </p:cNvSpPr>
          <p:nvPr/>
        </p:nvSpPr>
        <p:spPr bwMode="auto">
          <a:xfrm flipV="1">
            <a:off x="2357422" y="2285992"/>
            <a:ext cx="0" cy="39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3" name="Line 28"/>
          <p:cNvSpPr>
            <a:spLocks noChangeShapeType="1"/>
          </p:cNvSpPr>
          <p:nvPr/>
        </p:nvSpPr>
        <p:spPr bwMode="auto">
          <a:xfrm flipV="1">
            <a:off x="5500694" y="3000372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4" name="Line 28"/>
          <p:cNvSpPr>
            <a:spLocks noChangeShapeType="1"/>
          </p:cNvSpPr>
          <p:nvPr/>
        </p:nvSpPr>
        <p:spPr bwMode="auto">
          <a:xfrm flipH="1">
            <a:off x="4143372" y="4214818"/>
            <a:ext cx="642942" cy="27940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0" name="Line 28"/>
          <p:cNvSpPr>
            <a:spLocks noChangeShapeType="1"/>
          </p:cNvSpPr>
          <p:nvPr/>
        </p:nvSpPr>
        <p:spPr bwMode="auto">
          <a:xfrm>
            <a:off x="3714744" y="3143248"/>
            <a:ext cx="285752" cy="4286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1" name="Line 28"/>
          <p:cNvSpPr>
            <a:spLocks noChangeShapeType="1"/>
          </p:cNvSpPr>
          <p:nvPr/>
        </p:nvSpPr>
        <p:spPr bwMode="auto">
          <a:xfrm flipV="1">
            <a:off x="4643438" y="2714620"/>
            <a:ext cx="0" cy="39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2" name="Line 28"/>
          <p:cNvSpPr>
            <a:spLocks noChangeShapeType="1"/>
          </p:cNvSpPr>
          <p:nvPr/>
        </p:nvSpPr>
        <p:spPr bwMode="auto">
          <a:xfrm flipV="1">
            <a:off x="7929586" y="2428868"/>
            <a:ext cx="0" cy="39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3" name="Line 28"/>
          <p:cNvSpPr>
            <a:spLocks noChangeShapeType="1"/>
          </p:cNvSpPr>
          <p:nvPr/>
        </p:nvSpPr>
        <p:spPr bwMode="auto">
          <a:xfrm flipV="1">
            <a:off x="6786578" y="2571744"/>
            <a:ext cx="0" cy="39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55" name="Straight Connector 54"/>
          <p:cNvCxnSpPr>
            <a:endCxn id="41" idx="0"/>
          </p:cNvCxnSpPr>
          <p:nvPr/>
        </p:nvCxnSpPr>
        <p:spPr>
          <a:xfrm flipV="1">
            <a:off x="2643174" y="4649791"/>
            <a:ext cx="285752" cy="650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39552" y="2276872"/>
            <a:ext cx="6655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/>
              <a:t>Halfway</a:t>
            </a:r>
            <a:endParaRPr lang="en-GB" sz="1050" dirty="0"/>
          </a:p>
        </p:txBody>
      </p:sp>
      <p:sp>
        <p:nvSpPr>
          <p:cNvPr id="54" name="TextBox 53"/>
          <p:cNvSpPr txBox="1"/>
          <p:nvPr/>
        </p:nvSpPr>
        <p:spPr>
          <a:xfrm>
            <a:off x="467544" y="3356992"/>
            <a:ext cx="69602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/>
              <a:t>10m line</a:t>
            </a:r>
            <a:endParaRPr lang="en-GB" sz="1050" dirty="0"/>
          </a:p>
        </p:txBody>
      </p:sp>
      <p:sp>
        <p:nvSpPr>
          <p:cNvPr id="56" name="TextBox 55"/>
          <p:cNvSpPr txBox="1"/>
          <p:nvPr/>
        </p:nvSpPr>
        <p:spPr>
          <a:xfrm>
            <a:off x="251520" y="764704"/>
            <a:ext cx="936104" cy="307777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Stage 2</a:t>
            </a:r>
            <a:endParaRPr lang="en-GB" sz="1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179512" y="260648"/>
            <a:ext cx="33746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Drives: 2 pass </a:t>
            </a:r>
            <a:r>
              <a:rPr lang="en-GB" sz="2000" dirty="0" err="1" smtClean="0"/>
              <a:t>rucking</a:t>
            </a:r>
            <a:r>
              <a:rPr lang="en-GB" sz="2000" dirty="0" smtClean="0"/>
              <a:t> (223)</a:t>
            </a:r>
            <a:endParaRPr lang="en-GB" sz="2000" dirty="0"/>
          </a:p>
        </p:txBody>
      </p:sp>
      <p:sp>
        <p:nvSpPr>
          <p:cNvPr id="58" name="Slide Number Placeholder 5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B434-63FF-4A17-94BF-0E9EDE801619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/>
          <p:cNvSpPr>
            <a:spLocks noChangeShapeType="1"/>
          </p:cNvSpPr>
          <p:nvPr/>
        </p:nvSpPr>
        <p:spPr bwMode="auto">
          <a:xfrm flipH="1">
            <a:off x="1258888" y="1844824"/>
            <a:ext cx="744" cy="475282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1259632" y="3861048"/>
            <a:ext cx="71294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 flipH="1">
            <a:off x="8388350" y="1988840"/>
            <a:ext cx="74" cy="46802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2714612" y="4230332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/>
              <a:t>LW</a:t>
            </a:r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5000628" y="4016018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/>
              <a:t>LM</a:t>
            </a:r>
          </a:p>
        </p:txBody>
      </p:sp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5000628" y="4373208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/>
              <a:t>RM</a:t>
            </a:r>
          </a:p>
        </p:txBody>
      </p:sp>
      <p:sp>
        <p:nvSpPr>
          <p:cNvPr id="11274" name="Oval 10"/>
          <p:cNvSpPr>
            <a:spLocks noChangeArrowheads="1"/>
          </p:cNvSpPr>
          <p:nvPr/>
        </p:nvSpPr>
        <p:spPr bwMode="auto">
          <a:xfrm>
            <a:off x="3857620" y="3944580"/>
            <a:ext cx="287337" cy="28733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 dirty="0"/>
              <a:t>LL</a:t>
            </a:r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7000892" y="5301902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/>
              <a:t>RL</a:t>
            </a:r>
          </a:p>
        </p:txBody>
      </p:sp>
      <p:sp>
        <p:nvSpPr>
          <p:cNvPr id="11276" name="Oval 12"/>
          <p:cNvSpPr>
            <a:spLocks noChangeArrowheads="1"/>
          </p:cNvSpPr>
          <p:nvPr/>
        </p:nvSpPr>
        <p:spPr bwMode="auto">
          <a:xfrm>
            <a:off x="7929586" y="5301902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/>
              <a:t>RW</a:t>
            </a:r>
          </a:p>
        </p:txBody>
      </p:sp>
      <p:sp>
        <p:nvSpPr>
          <p:cNvPr id="11277" name="Oval 13"/>
          <p:cNvSpPr>
            <a:spLocks noChangeArrowheads="1"/>
          </p:cNvSpPr>
          <p:nvPr/>
        </p:nvSpPr>
        <p:spPr bwMode="auto">
          <a:xfrm>
            <a:off x="7929586" y="3515952"/>
            <a:ext cx="287337" cy="2873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LW</a:t>
            </a:r>
          </a:p>
        </p:txBody>
      </p:sp>
      <p:sp>
        <p:nvSpPr>
          <p:cNvPr id="11278" name="Oval 14"/>
          <p:cNvSpPr>
            <a:spLocks noChangeArrowheads="1"/>
          </p:cNvSpPr>
          <p:nvPr/>
        </p:nvSpPr>
        <p:spPr bwMode="auto">
          <a:xfrm>
            <a:off x="6715140" y="3658828"/>
            <a:ext cx="287338" cy="2873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LL</a:t>
            </a:r>
          </a:p>
        </p:txBody>
      </p:sp>
      <p:sp>
        <p:nvSpPr>
          <p:cNvPr id="11279" name="Oval 15"/>
          <p:cNvSpPr>
            <a:spLocks noChangeArrowheads="1"/>
          </p:cNvSpPr>
          <p:nvPr/>
        </p:nvSpPr>
        <p:spPr bwMode="auto">
          <a:xfrm>
            <a:off x="5429256" y="3801704"/>
            <a:ext cx="287338" cy="2873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LM</a:t>
            </a:r>
          </a:p>
        </p:txBody>
      </p:sp>
      <p:sp>
        <p:nvSpPr>
          <p:cNvPr id="11280" name="Oval 16"/>
          <p:cNvSpPr>
            <a:spLocks noChangeArrowheads="1"/>
          </p:cNvSpPr>
          <p:nvPr/>
        </p:nvSpPr>
        <p:spPr bwMode="auto">
          <a:xfrm>
            <a:off x="4643438" y="3801704"/>
            <a:ext cx="287338" cy="2873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RM</a:t>
            </a:r>
          </a:p>
        </p:txBody>
      </p:sp>
      <p:sp>
        <p:nvSpPr>
          <p:cNvPr id="11281" name="Oval 17"/>
          <p:cNvSpPr>
            <a:spLocks noChangeArrowheads="1"/>
          </p:cNvSpPr>
          <p:nvPr/>
        </p:nvSpPr>
        <p:spPr bwMode="auto">
          <a:xfrm>
            <a:off x="3428992" y="3587390"/>
            <a:ext cx="287337" cy="2873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RL</a:t>
            </a:r>
          </a:p>
        </p:txBody>
      </p:sp>
      <p:sp>
        <p:nvSpPr>
          <p:cNvPr id="11282" name="Oval 18"/>
          <p:cNvSpPr>
            <a:spLocks noChangeArrowheads="1"/>
          </p:cNvSpPr>
          <p:nvPr/>
        </p:nvSpPr>
        <p:spPr bwMode="auto">
          <a:xfrm>
            <a:off x="2357422" y="3373076"/>
            <a:ext cx="287338" cy="2873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RW</a:t>
            </a:r>
          </a:p>
        </p:txBody>
      </p:sp>
      <p:grpSp>
        <p:nvGrpSpPr>
          <p:cNvPr id="11283" name="Group 19"/>
          <p:cNvGrpSpPr>
            <a:grpSpLocks/>
          </p:cNvGrpSpPr>
          <p:nvPr/>
        </p:nvGrpSpPr>
        <p:grpSpPr bwMode="auto">
          <a:xfrm>
            <a:off x="0" y="5013176"/>
            <a:ext cx="1168400" cy="965200"/>
            <a:chOff x="0" y="436"/>
            <a:chExt cx="736" cy="608"/>
          </a:xfrm>
        </p:grpSpPr>
        <p:sp>
          <p:nvSpPr>
            <p:cNvPr id="11284" name="Line 20"/>
            <p:cNvSpPr>
              <a:spLocks noChangeShapeType="1"/>
            </p:cNvSpPr>
            <p:nvPr/>
          </p:nvSpPr>
          <p:spPr bwMode="auto">
            <a:xfrm>
              <a:off x="158" y="436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1285" name="Line 21"/>
            <p:cNvSpPr>
              <a:spLocks noChangeShapeType="1"/>
            </p:cNvSpPr>
            <p:nvPr/>
          </p:nvSpPr>
          <p:spPr bwMode="auto">
            <a:xfrm>
              <a:off x="158" y="845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1286" name="Text Box 22"/>
            <p:cNvSpPr txBox="1">
              <a:spLocks noChangeArrowheads="1"/>
            </p:cNvSpPr>
            <p:nvPr/>
          </p:nvSpPr>
          <p:spPr bwMode="auto">
            <a:xfrm>
              <a:off x="0" y="890"/>
              <a:ext cx="64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000"/>
                <a:t>Ball Movement</a:t>
              </a:r>
            </a:p>
          </p:txBody>
        </p:sp>
        <p:sp>
          <p:nvSpPr>
            <p:cNvPr id="11287" name="Text Box 23"/>
            <p:cNvSpPr txBox="1">
              <a:spLocks noChangeArrowheads="1"/>
            </p:cNvSpPr>
            <p:nvPr/>
          </p:nvSpPr>
          <p:spPr bwMode="auto">
            <a:xfrm>
              <a:off x="0" y="482"/>
              <a:ext cx="73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000" dirty="0"/>
                <a:t>Player Movement</a:t>
              </a:r>
            </a:p>
          </p:txBody>
        </p:sp>
      </p:grpSp>
      <p:sp>
        <p:nvSpPr>
          <p:cNvPr id="11290" name="Line 26"/>
          <p:cNvSpPr>
            <a:spLocks noChangeShapeType="1"/>
          </p:cNvSpPr>
          <p:nvPr/>
        </p:nvSpPr>
        <p:spPr bwMode="auto">
          <a:xfrm>
            <a:off x="1259632" y="2996952"/>
            <a:ext cx="7129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1304" name="Line 40"/>
          <p:cNvSpPr>
            <a:spLocks noChangeShapeType="1"/>
          </p:cNvSpPr>
          <p:nvPr/>
        </p:nvSpPr>
        <p:spPr bwMode="auto">
          <a:xfrm flipV="1">
            <a:off x="2857488" y="3730266"/>
            <a:ext cx="1444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1317" name="Line 53"/>
          <p:cNvSpPr>
            <a:spLocks noChangeShapeType="1"/>
          </p:cNvSpPr>
          <p:nvPr/>
        </p:nvSpPr>
        <p:spPr bwMode="auto">
          <a:xfrm flipV="1">
            <a:off x="2500298" y="265641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1" name="Line 53"/>
          <p:cNvSpPr>
            <a:spLocks noChangeShapeType="1"/>
          </p:cNvSpPr>
          <p:nvPr/>
        </p:nvSpPr>
        <p:spPr bwMode="auto">
          <a:xfrm flipV="1">
            <a:off x="5572132" y="337307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2" name="Line 53"/>
          <p:cNvSpPr>
            <a:spLocks noChangeShapeType="1"/>
          </p:cNvSpPr>
          <p:nvPr/>
        </p:nvSpPr>
        <p:spPr bwMode="auto">
          <a:xfrm flipV="1">
            <a:off x="4786314" y="337307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3" name="Line 53"/>
          <p:cNvSpPr>
            <a:spLocks noChangeShapeType="1"/>
          </p:cNvSpPr>
          <p:nvPr/>
        </p:nvSpPr>
        <p:spPr bwMode="auto">
          <a:xfrm flipV="1">
            <a:off x="3571868" y="3301638"/>
            <a:ext cx="285752" cy="290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4" name="Line 53"/>
          <p:cNvSpPr>
            <a:spLocks noChangeShapeType="1"/>
          </p:cNvSpPr>
          <p:nvPr/>
        </p:nvSpPr>
        <p:spPr bwMode="auto">
          <a:xfrm flipV="1">
            <a:off x="8072462" y="2799292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5" name="Line 53"/>
          <p:cNvSpPr>
            <a:spLocks noChangeShapeType="1"/>
          </p:cNvSpPr>
          <p:nvPr/>
        </p:nvSpPr>
        <p:spPr bwMode="auto">
          <a:xfrm flipV="1">
            <a:off x="6858016" y="2942168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7" name="Line 20"/>
          <p:cNvSpPr>
            <a:spLocks noChangeShapeType="1"/>
          </p:cNvSpPr>
          <p:nvPr/>
        </p:nvSpPr>
        <p:spPr bwMode="auto">
          <a:xfrm>
            <a:off x="5357818" y="4230332"/>
            <a:ext cx="500066" cy="24003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7" name="Line 20"/>
          <p:cNvSpPr>
            <a:spLocks noChangeShapeType="1"/>
          </p:cNvSpPr>
          <p:nvPr/>
        </p:nvSpPr>
        <p:spPr bwMode="auto">
          <a:xfrm flipH="1">
            <a:off x="3071802" y="4158894"/>
            <a:ext cx="714380" cy="14287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8" name="Line 20"/>
          <p:cNvSpPr>
            <a:spLocks noChangeShapeType="1"/>
          </p:cNvSpPr>
          <p:nvPr/>
        </p:nvSpPr>
        <p:spPr bwMode="auto">
          <a:xfrm flipH="1">
            <a:off x="4643438" y="4587523"/>
            <a:ext cx="285752" cy="1428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9" name="Line 53"/>
          <p:cNvSpPr>
            <a:spLocks noChangeShapeType="1"/>
          </p:cNvSpPr>
          <p:nvPr/>
        </p:nvSpPr>
        <p:spPr bwMode="auto">
          <a:xfrm flipV="1">
            <a:off x="7143768" y="4730398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0" name="Line 53"/>
          <p:cNvSpPr>
            <a:spLocks noChangeShapeType="1"/>
          </p:cNvSpPr>
          <p:nvPr/>
        </p:nvSpPr>
        <p:spPr bwMode="auto">
          <a:xfrm flipV="1">
            <a:off x="8072462" y="4658960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8" name="Rectangle 48"/>
          <p:cNvSpPr>
            <a:spLocks noChangeArrowheads="1"/>
          </p:cNvSpPr>
          <p:nvPr/>
        </p:nvSpPr>
        <p:spPr bwMode="auto">
          <a:xfrm>
            <a:off x="1857357" y="4819218"/>
            <a:ext cx="1428760" cy="55399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GB" sz="1000" dirty="0" smtClean="0"/>
              <a:t>Player receives ball and runs forward into gap</a:t>
            </a:r>
            <a:endParaRPr lang="en-GB" sz="1000" dirty="0"/>
          </a:p>
        </p:txBody>
      </p:sp>
      <p:sp>
        <p:nvSpPr>
          <p:cNvPr id="49" name="Rectangle 46"/>
          <p:cNvSpPr>
            <a:spLocks noChangeArrowheads="1"/>
          </p:cNvSpPr>
          <p:nvPr/>
        </p:nvSpPr>
        <p:spPr bwMode="auto">
          <a:xfrm>
            <a:off x="3491880" y="2534707"/>
            <a:ext cx="2089150" cy="24622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GB" sz="1000" dirty="0"/>
              <a:t>Defence </a:t>
            </a:r>
            <a:r>
              <a:rPr lang="en-GB" sz="1000" dirty="0" smtClean="0"/>
              <a:t>now on the back foot</a:t>
            </a:r>
            <a:endParaRPr lang="en-GB" sz="1000" dirty="0"/>
          </a:p>
        </p:txBody>
      </p:sp>
      <p:sp>
        <p:nvSpPr>
          <p:cNvPr id="50" name="Rectangle 46"/>
          <p:cNvSpPr>
            <a:spLocks noChangeArrowheads="1"/>
          </p:cNvSpPr>
          <p:nvPr/>
        </p:nvSpPr>
        <p:spPr bwMode="auto">
          <a:xfrm>
            <a:off x="4643438" y="4944712"/>
            <a:ext cx="1285884" cy="40011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GB" sz="1000" dirty="0" smtClean="0"/>
              <a:t>Player moves into position for 3’s</a:t>
            </a:r>
            <a:endParaRPr lang="en-GB" sz="1000" dirty="0"/>
          </a:p>
        </p:txBody>
      </p:sp>
      <p:sp>
        <p:nvSpPr>
          <p:cNvPr id="46" name="TextBox 45"/>
          <p:cNvSpPr txBox="1"/>
          <p:nvPr/>
        </p:nvSpPr>
        <p:spPr>
          <a:xfrm>
            <a:off x="467544" y="2852936"/>
            <a:ext cx="6655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/>
              <a:t>Halfway</a:t>
            </a:r>
            <a:endParaRPr lang="en-GB" sz="1050" dirty="0"/>
          </a:p>
        </p:txBody>
      </p:sp>
      <p:sp>
        <p:nvSpPr>
          <p:cNvPr id="51" name="TextBox 50"/>
          <p:cNvSpPr txBox="1"/>
          <p:nvPr/>
        </p:nvSpPr>
        <p:spPr>
          <a:xfrm>
            <a:off x="467544" y="3717032"/>
            <a:ext cx="69602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/>
              <a:t>10m line</a:t>
            </a:r>
            <a:endParaRPr lang="en-GB" sz="1050" dirty="0"/>
          </a:p>
        </p:txBody>
      </p:sp>
      <p:sp>
        <p:nvSpPr>
          <p:cNvPr id="52" name="TextBox 51"/>
          <p:cNvSpPr txBox="1"/>
          <p:nvPr/>
        </p:nvSpPr>
        <p:spPr>
          <a:xfrm>
            <a:off x="179512" y="260648"/>
            <a:ext cx="33746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Drives: 2 pass </a:t>
            </a:r>
            <a:r>
              <a:rPr lang="en-GB" sz="2000" dirty="0" err="1" smtClean="0"/>
              <a:t>rucking</a:t>
            </a:r>
            <a:r>
              <a:rPr lang="en-GB" sz="2000" dirty="0" smtClean="0"/>
              <a:t> (223)</a:t>
            </a:r>
            <a:endParaRPr lang="en-GB" sz="2000" dirty="0"/>
          </a:p>
        </p:txBody>
      </p:sp>
      <p:sp>
        <p:nvSpPr>
          <p:cNvPr id="53" name="TextBox 52"/>
          <p:cNvSpPr txBox="1"/>
          <p:nvPr/>
        </p:nvSpPr>
        <p:spPr>
          <a:xfrm>
            <a:off x="251520" y="764704"/>
            <a:ext cx="936104" cy="307777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Stage 3</a:t>
            </a:r>
            <a:endParaRPr lang="en-GB" sz="1400" b="1" dirty="0"/>
          </a:p>
        </p:txBody>
      </p:sp>
      <p:sp>
        <p:nvSpPr>
          <p:cNvPr id="54" name="Slide Number Placeholder 5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B434-63FF-4A17-94BF-0E9EDE801619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2"/>
          <p:cNvSpPr>
            <a:spLocks noChangeShapeType="1"/>
          </p:cNvSpPr>
          <p:nvPr/>
        </p:nvSpPr>
        <p:spPr bwMode="auto">
          <a:xfrm flipH="1">
            <a:off x="1258888" y="2060848"/>
            <a:ext cx="744" cy="45368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1259632" y="5013176"/>
            <a:ext cx="71294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 flipH="1">
            <a:off x="8388350" y="1916832"/>
            <a:ext cx="74" cy="47522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2295" name="Oval 7"/>
          <p:cNvSpPr>
            <a:spLocks noChangeArrowheads="1"/>
          </p:cNvSpPr>
          <p:nvPr/>
        </p:nvSpPr>
        <p:spPr bwMode="auto">
          <a:xfrm>
            <a:off x="2643174" y="3913843"/>
            <a:ext cx="287338" cy="28733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/>
              <a:t>LW</a:t>
            </a:r>
          </a:p>
        </p:txBody>
      </p:sp>
      <p:sp>
        <p:nvSpPr>
          <p:cNvPr id="12296" name="Oval 8"/>
          <p:cNvSpPr>
            <a:spLocks noChangeArrowheads="1"/>
          </p:cNvSpPr>
          <p:nvPr/>
        </p:nvSpPr>
        <p:spPr bwMode="auto">
          <a:xfrm>
            <a:off x="2643174" y="4342471"/>
            <a:ext cx="287338" cy="287338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 dirty="0"/>
              <a:t>LL</a:t>
            </a:r>
          </a:p>
        </p:txBody>
      </p:sp>
      <p:sp>
        <p:nvSpPr>
          <p:cNvPr id="12297" name="Oval 9"/>
          <p:cNvSpPr>
            <a:spLocks noChangeArrowheads="1"/>
          </p:cNvSpPr>
          <p:nvPr/>
        </p:nvSpPr>
        <p:spPr bwMode="auto">
          <a:xfrm>
            <a:off x="3500430" y="4842537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/>
              <a:t>RM</a:t>
            </a:r>
          </a:p>
        </p:txBody>
      </p:sp>
      <p:sp>
        <p:nvSpPr>
          <p:cNvPr id="12298" name="Oval 10"/>
          <p:cNvSpPr>
            <a:spLocks noChangeArrowheads="1"/>
          </p:cNvSpPr>
          <p:nvPr/>
        </p:nvSpPr>
        <p:spPr bwMode="auto">
          <a:xfrm>
            <a:off x="4929190" y="5128289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 dirty="0"/>
              <a:t>LM</a:t>
            </a:r>
          </a:p>
        </p:txBody>
      </p:sp>
      <p:sp>
        <p:nvSpPr>
          <p:cNvPr id="12299" name="Oval 11"/>
          <p:cNvSpPr>
            <a:spLocks noChangeArrowheads="1"/>
          </p:cNvSpPr>
          <p:nvPr/>
        </p:nvSpPr>
        <p:spPr bwMode="auto">
          <a:xfrm>
            <a:off x="6500826" y="5056851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/>
              <a:t>RL</a:t>
            </a:r>
          </a:p>
        </p:txBody>
      </p:sp>
      <p:sp>
        <p:nvSpPr>
          <p:cNvPr id="12300" name="Oval 12"/>
          <p:cNvSpPr>
            <a:spLocks noChangeArrowheads="1"/>
          </p:cNvSpPr>
          <p:nvPr/>
        </p:nvSpPr>
        <p:spPr bwMode="auto">
          <a:xfrm>
            <a:off x="7715272" y="5128289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/>
              <a:t>RW</a:t>
            </a:r>
          </a:p>
        </p:txBody>
      </p:sp>
      <p:sp>
        <p:nvSpPr>
          <p:cNvPr id="12301" name="Oval 13"/>
          <p:cNvSpPr>
            <a:spLocks noChangeArrowheads="1"/>
          </p:cNvSpPr>
          <p:nvPr/>
        </p:nvSpPr>
        <p:spPr bwMode="auto">
          <a:xfrm>
            <a:off x="7715272" y="2913711"/>
            <a:ext cx="287337" cy="2873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LW</a:t>
            </a:r>
          </a:p>
        </p:txBody>
      </p:sp>
      <p:sp>
        <p:nvSpPr>
          <p:cNvPr id="12302" name="Oval 14"/>
          <p:cNvSpPr>
            <a:spLocks noChangeArrowheads="1"/>
          </p:cNvSpPr>
          <p:nvPr/>
        </p:nvSpPr>
        <p:spPr bwMode="auto">
          <a:xfrm>
            <a:off x="6357950" y="2913711"/>
            <a:ext cx="287338" cy="2873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LL</a:t>
            </a:r>
          </a:p>
        </p:txBody>
      </p:sp>
      <p:sp>
        <p:nvSpPr>
          <p:cNvPr id="12303" name="Oval 15"/>
          <p:cNvSpPr>
            <a:spLocks noChangeArrowheads="1"/>
          </p:cNvSpPr>
          <p:nvPr/>
        </p:nvSpPr>
        <p:spPr bwMode="auto">
          <a:xfrm>
            <a:off x="5214942" y="2985149"/>
            <a:ext cx="287337" cy="2873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LM</a:t>
            </a:r>
          </a:p>
        </p:txBody>
      </p:sp>
      <p:sp>
        <p:nvSpPr>
          <p:cNvPr id="12304" name="Oval 16"/>
          <p:cNvSpPr>
            <a:spLocks noChangeArrowheads="1"/>
          </p:cNvSpPr>
          <p:nvPr/>
        </p:nvSpPr>
        <p:spPr bwMode="auto">
          <a:xfrm>
            <a:off x="4214810" y="3056587"/>
            <a:ext cx="287337" cy="2873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RM</a:t>
            </a:r>
          </a:p>
        </p:txBody>
      </p:sp>
      <p:sp>
        <p:nvSpPr>
          <p:cNvPr id="12305" name="Oval 17"/>
          <p:cNvSpPr>
            <a:spLocks noChangeArrowheads="1"/>
          </p:cNvSpPr>
          <p:nvPr/>
        </p:nvSpPr>
        <p:spPr bwMode="auto">
          <a:xfrm>
            <a:off x="3214678" y="3270901"/>
            <a:ext cx="287338" cy="2873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RL</a:t>
            </a:r>
          </a:p>
        </p:txBody>
      </p:sp>
      <p:sp>
        <p:nvSpPr>
          <p:cNvPr id="12306" name="Oval 18"/>
          <p:cNvSpPr>
            <a:spLocks noChangeArrowheads="1"/>
          </p:cNvSpPr>
          <p:nvPr/>
        </p:nvSpPr>
        <p:spPr bwMode="auto">
          <a:xfrm>
            <a:off x="2571736" y="3485215"/>
            <a:ext cx="287338" cy="2873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RW</a:t>
            </a:r>
          </a:p>
        </p:txBody>
      </p:sp>
      <p:grpSp>
        <p:nvGrpSpPr>
          <p:cNvPr id="12307" name="Group 19"/>
          <p:cNvGrpSpPr>
            <a:grpSpLocks/>
          </p:cNvGrpSpPr>
          <p:nvPr/>
        </p:nvGrpSpPr>
        <p:grpSpPr bwMode="auto">
          <a:xfrm>
            <a:off x="0" y="5517232"/>
            <a:ext cx="1168400" cy="965200"/>
            <a:chOff x="0" y="436"/>
            <a:chExt cx="736" cy="608"/>
          </a:xfrm>
        </p:grpSpPr>
        <p:sp>
          <p:nvSpPr>
            <p:cNvPr id="12308" name="Line 20"/>
            <p:cNvSpPr>
              <a:spLocks noChangeShapeType="1"/>
            </p:cNvSpPr>
            <p:nvPr/>
          </p:nvSpPr>
          <p:spPr bwMode="auto">
            <a:xfrm>
              <a:off x="158" y="436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2309" name="Line 21"/>
            <p:cNvSpPr>
              <a:spLocks noChangeShapeType="1"/>
            </p:cNvSpPr>
            <p:nvPr/>
          </p:nvSpPr>
          <p:spPr bwMode="auto">
            <a:xfrm>
              <a:off x="158" y="845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2310" name="Text Box 22"/>
            <p:cNvSpPr txBox="1">
              <a:spLocks noChangeArrowheads="1"/>
            </p:cNvSpPr>
            <p:nvPr/>
          </p:nvSpPr>
          <p:spPr bwMode="auto">
            <a:xfrm>
              <a:off x="0" y="890"/>
              <a:ext cx="64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000"/>
                <a:t>Ball Movement</a:t>
              </a:r>
            </a:p>
          </p:txBody>
        </p:sp>
        <p:sp>
          <p:nvSpPr>
            <p:cNvPr id="12311" name="Text Box 23"/>
            <p:cNvSpPr txBox="1">
              <a:spLocks noChangeArrowheads="1"/>
            </p:cNvSpPr>
            <p:nvPr/>
          </p:nvSpPr>
          <p:spPr bwMode="auto">
            <a:xfrm>
              <a:off x="0" y="482"/>
              <a:ext cx="73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000"/>
                <a:t>Player Movement</a:t>
              </a:r>
            </a:p>
          </p:txBody>
        </p:sp>
      </p:grpSp>
      <p:sp>
        <p:nvSpPr>
          <p:cNvPr id="12313" name="Line 25"/>
          <p:cNvSpPr>
            <a:spLocks noChangeShapeType="1"/>
          </p:cNvSpPr>
          <p:nvPr/>
        </p:nvSpPr>
        <p:spPr bwMode="auto">
          <a:xfrm>
            <a:off x="1259632" y="3933056"/>
            <a:ext cx="7129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2325" name="Freeform 37"/>
          <p:cNvSpPr>
            <a:spLocks/>
          </p:cNvSpPr>
          <p:nvPr/>
        </p:nvSpPr>
        <p:spPr bwMode="auto">
          <a:xfrm>
            <a:off x="2643174" y="3128025"/>
            <a:ext cx="71438" cy="285752"/>
          </a:xfrm>
          <a:custGeom>
            <a:avLst/>
            <a:gdLst/>
            <a:ahLst/>
            <a:cxnLst>
              <a:cxn ang="0">
                <a:pos x="25" y="85"/>
              </a:cxn>
              <a:cxn ang="0">
                <a:pos x="0" y="0"/>
              </a:cxn>
            </a:cxnLst>
            <a:rect l="0" t="0" r="r" b="b"/>
            <a:pathLst>
              <a:path w="25" h="85">
                <a:moveTo>
                  <a:pt x="25" y="85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2327" name="Freeform 39"/>
          <p:cNvSpPr>
            <a:spLocks/>
          </p:cNvSpPr>
          <p:nvPr/>
        </p:nvSpPr>
        <p:spPr bwMode="auto">
          <a:xfrm>
            <a:off x="4143372" y="2842273"/>
            <a:ext cx="73025" cy="144463"/>
          </a:xfrm>
          <a:custGeom>
            <a:avLst/>
            <a:gdLst/>
            <a:ahLst/>
            <a:cxnLst>
              <a:cxn ang="0">
                <a:pos x="25" y="85"/>
              </a:cxn>
              <a:cxn ang="0">
                <a:pos x="0" y="0"/>
              </a:cxn>
            </a:cxnLst>
            <a:rect l="0" t="0" r="r" b="b"/>
            <a:pathLst>
              <a:path w="25" h="85">
                <a:moveTo>
                  <a:pt x="25" y="85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2328" name="Freeform 40"/>
          <p:cNvSpPr>
            <a:spLocks/>
          </p:cNvSpPr>
          <p:nvPr/>
        </p:nvSpPr>
        <p:spPr bwMode="auto">
          <a:xfrm>
            <a:off x="3214678" y="2842273"/>
            <a:ext cx="117157" cy="360362"/>
          </a:xfrm>
          <a:custGeom>
            <a:avLst/>
            <a:gdLst/>
            <a:ahLst/>
            <a:cxnLst>
              <a:cxn ang="0">
                <a:pos x="25" y="85"/>
              </a:cxn>
              <a:cxn ang="0">
                <a:pos x="0" y="0"/>
              </a:cxn>
            </a:cxnLst>
            <a:rect l="0" t="0" r="r" b="b"/>
            <a:pathLst>
              <a:path w="25" h="85">
                <a:moveTo>
                  <a:pt x="25" y="85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2329" name="Freeform 41"/>
          <p:cNvSpPr>
            <a:spLocks/>
          </p:cNvSpPr>
          <p:nvPr/>
        </p:nvSpPr>
        <p:spPr bwMode="auto">
          <a:xfrm>
            <a:off x="3571868" y="4342471"/>
            <a:ext cx="71438" cy="428628"/>
          </a:xfrm>
          <a:custGeom>
            <a:avLst/>
            <a:gdLst/>
            <a:ahLst/>
            <a:cxnLst>
              <a:cxn ang="0">
                <a:pos x="25" y="85"/>
              </a:cxn>
              <a:cxn ang="0">
                <a:pos x="0" y="0"/>
              </a:cxn>
            </a:cxnLst>
            <a:rect l="0" t="0" r="r" b="b"/>
            <a:pathLst>
              <a:path w="25" h="85">
                <a:moveTo>
                  <a:pt x="25" y="85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3" name="Line 53"/>
          <p:cNvSpPr>
            <a:spLocks noChangeShapeType="1"/>
          </p:cNvSpPr>
          <p:nvPr/>
        </p:nvSpPr>
        <p:spPr bwMode="auto">
          <a:xfrm flipV="1">
            <a:off x="7858148" y="4628223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4" name="Line 53"/>
          <p:cNvSpPr>
            <a:spLocks noChangeShapeType="1"/>
          </p:cNvSpPr>
          <p:nvPr/>
        </p:nvSpPr>
        <p:spPr bwMode="auto">
          <a:xfrm flipV="1">
            <a:off x="6643702" y="4485347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5" name="Line 53"/>
          <p:cNvSpPr>
            <a:spLocks noChangeShapeType="1"/>
          </p:cNvSpPr>
          <p:nvPr/>
        </p:nvSpPr>
        <p:spPr bwMode="auto">
          <a:xfrm flipV="1">
            <a:off x="5072066" y="4628223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6" name="Line 53"/>
          <p:cNvSpPr>
            <a:spLocks noChangeShapeType="1"/>
          </p:cNvSpPr>
          <p:nvPr/>
        </p:nvSpPr>
        <p:spPr bwMode="auto">
          <a:xfrm flipV="1">
            <a:off x="6500826" y="2413645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8" name="Line 53"/>
          <p:cNvSpPr>
            <a:spLocks noChangeShapeType="1"/>
          </p:cNvSpPr>
          <p:nvPr/>
        </p:nvSpPr>
        <p:spPr bwMode="auto">
          <a:xfrm flipV="1">
            <a:off x="7858148" y="2413645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9" name="Line 53"/>
          <p:cNvSpPr>
            <a:spLocks noChangeShapeType="1"/>
          </p:cNvSpPr>
          <p:nvPr/>
        </p:nvSpPr>
        <p:spPr bwMode="auto">
          <a:xfrm flipV="1">
            <a:off x="5357818" y="2485083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0" name="Line 53"/>
          <p:cNvSpPr>
            <a:spLocks noChangeShapeType="1"/>
          </p:cNvSpPr>
          <p:nvPr/>
        </p:nvSpPr>
        <p:spPr bwMode="auto">
          <a:xfrm>
            <a:off x="3000364" y="4628223"/>
            <a:ext cx="428628" cy="28099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1" name="AutoShape 52"/>
          <p:cNvSpPr>
            <a:spLocks noChangeArrowheads="1"/>
          </p:cNvSpPr>
          <p:nvPr/>
        </p:nvSpPr>
        <p:spPr bwMode="auto">
          <a:xfrm>
            <a:off x="3857620" y="5199727"/>
            <a:ext cx="857256" cy="389513"/>
          </a:xfrm>
          <a:prstGeom prst="wedgeEllipseCallout">
            <a:avLst>
              <a:gd name="adj1" fmla="val -55731"/>
              <a:gd name="adj2" fmla="val -4837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1200" b="1" dirty="0" smtClean="0"/>
              <a:t>3’s</a:t>
            </a:r>
            <a:endParaRPr lang="en-GB" sz="1200" b="1" dirty="0"/>
          </a:p>
        </p:txBody>
      </p:sp>
      <p:sp>
        <p:nvSpPr>
          <p:cNvPr id="42" name="AutoShape 52"/>
          <p:cNvSpPr>
            <a:spLocks noChangeArrowheads="1"/>
          </p:cNvSpPr>
          <p:nvPr/>
        </p:nvSpPr>
        <p:spPr bwMode="auto">
          <a:xfrm flipH="1">
            <a:off x="1627082" y="4652020"/>
            <a:ext cx="928694" cy="649188"/>
          </a:xfrm>
          <a:prstGeom prst="wedgeEllipseCallout">
            <a:avLst>
              <a:gd name="adj1" fmla="val -55731"/>
              <a:gd name="adj2" fmla="val -4837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1200" b="1" dirty="0" smtClean="0"/>
              <a:t>Yes, 3’s</a:t>
            </a:r>
            <a:endParaRPr lang="en-GB" sz="1200" b="1" dirty="0"/>
          </a:p>
        </p:txBody>
      </p:sp>
      <p:sp>
        <p:nvSpPr>
          <p:cNvPr id="43" name="Rectangle 46"/>
          <p:cNvSpPr>
            <a:spLocks noChangeArrowheads="1"/>
          </p:cNvSpPr>
          <p:nvPr/>
        </p:nvSpPr>
        <p:spPr bwMode="auto">
          <a:xfrm>
            <a:off x="3143240" y="2056455"/>
            <a:ext cx="2089150" cy="40011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GB" sz="1000" dirty="0"/>
              <a:t>Defence </a:t>
            </a:r>
            <a:r>
              <a:rPr lang="en-GB" sz="1000" dirty="0" smtClean="0"/>
              <a:t>under real pressure to get on-side.  </a:t>
            </a:r>
            <a:endParaRPr lang="en-GB" sz="1000" dirty="0"/>
          </a:p>
        </p:txBody>
      </p:sp>
      <p:sp>
        <p:nvSpPr>
          <p:cNvPr id="44" name="Rectangle 46"/>
          <p:cNvSpPr>
            <a:spLocks noChangeArrowheads="1"/>
          </p:cNvSpPr>
          <p:nvPr/>
        </p:nvSpPr>
        <p:spPr bwMode="auto">
          <a:xfrm>
            <a:off x="1763688" y="5683314"/>
            <a:ext cx="2089150" cy="55399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GB" sz="1000" dirty="0" smtClean="0"/>
              <a:t>Keep forward momentum going by running hard 3’s and finishing with a 5.  (No sliders)</a:t>
            </a:r>
            <a:endParaRPr lang="en-GB" sz="1000" dirty="0"/>
          </a:p>
        </p:txBody>
      </p:sp>
      <p:sp>
        <p:nvSpPr>
          <p:cNvPr id="45" name="TextBox 44"/>
          <p:cNvSpPr txBox="1"/>
          <p:nvPr/>
        </p:nvSpPr>
        <p:spPr>
          <a:xfrm>
            <a:off x="251520" y="764704"/>
            <a:ext cx="936104" cy="307777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Stage 4</a:t>
            </a:r>
            <a:endParaRPr lang="en-GB" sz="1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179512" y="260648"/>
            <a:ext cx="33746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Drives: 2 pass </a:t>
            </a:r>
            <a:r>
              <a:rPr lang="en-GB" sz="2000" dirty="0" err="1" smtClean="0"/>
              <a:t>rucking</a:t>
            </a:r>
            <a:r>
              <a:rPr lang="en-GB" sz="2000" dirty="0" smtClean="0"/>
              <a:t> (223)</a:t>
            </a:r>
            <a:endParaRPr lang="en-GB" sz="2000" dirty="0"/>
          </a:p>
        </p:txBody>
      </p:sp>
      <p:sp>
        <p:nvSpPr>
          <p:cNvPr id="47" name="TextBox 46"/>
          <p:cNvSpPr txBox="1"/>
          <p:nvPr/>
        </p:nvSpPr>
        <p:spPr>
          <a:xfrm>
            <a:off x="539552" y="3789040"/>
            <a:ext cx="6655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/>
              <a:t>Halfway</a:t>
            </a:r>
            <a:endParaRPr lang="en-GB" sz="1050" dirty="0"/>
          </a:p>
        </p:txBody>
      </p:sp>
      <p:sp>
        <p:nvSpPr>
          <p:cNvPr id="48" name="TextBox 47"/>
          <p:cNvSpPr txBox="1"/>
          <p:nvPr/>
        </p:nvSpPr>
        <p:spPr>
          <a:xfrm>
            <a:off x="467544" y="4869160"/>
            <a:ext cx="69602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/>
              <a:t>10m line</a:t>
            </a:r>
            <a:endParaRPr lang="en-GB" sz="1050" dirty="0"/>
          </a:p>
        </p:txBody>
      </p:sp>
      <p:sp>
        <p:nvSpPr>
          <p:cNvPr id="49" name="Slide Number Placeholder 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B434-63FF-4A17-94BF-0E9EDE801619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231</Words>
  <Application>Microsoft Office PowerPoint</Application>
  <PresentationFormat>On-screen Show (4:3)</PresentationFormat>
  <Paragraphs>92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Design</vt:lpstr>
      <vt:lpstr>Slide 1</vt:lpstr>
      <vt:lpstr>Slide 2</vt:lpstr>
      <vt:lpstr>Slide 3</vt:lpstr>
      <vt:lpstr>Slide 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Bauldy</cp:lastModifiedBy>
  <cp:revision>69</cp:revision>
  <dcterms:created xsi:type="dcterms:W3CDTF">2008-07-27T17:03:35Z</dcterms:created>
  <dcterms:modified xsi:type="dcterms:W3CDTF">2012-01-04T20:07:43Z</dcterms:modified>
</cp:coreProperties>
</file>